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y="6858000" cx="9144000"/>
  <p:notesSz cx="6858000" cy="9144000"/>
  <p:embeddedFontLst>
    <p:embeddedFont>
      <p:font typeface="Merriweather"/>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font" Target="fonts/Merriweather-bold.fntdata"/><Relationship Id="rId11" Type="http://schemas.openxmlformats.org/officeDocument/2006/relationships/slide" Target="slides/slide7.xml"/><Relationship Id="rId22" Type="http://schemas.openxmlformats.org/officeDocument/2006/relationships/font" Target="fonts/Merriweather-boldItalic.fntdata"/><Relationship Id="rId10" Type="http://schemas.openxmlformats.org/officeDocument/2006/relationships/slide" Target="slides/slide6.xml"/><Relationship Id="rId21" Type="http://schemas.openxmlformats.org/officeDocument/2006/relationships/font" Target="fonts/Merriweather-italic.fntdata"/><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font" Target="fonts/Merriweather-regular.fntdata"/><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lstStyle>
            <a:lvl1pPr indent="-298450" lvl="0" marL="457200" marR="0" rtl="0" algn="l">
              <a:spcBef>
                <a:spcPts val="0"/>
              </a:spcBef>
              <a:spcAft>
                <a:spcPts val="0"/>
              </a:spcAft>
              <a:buSzPts val="1100"/>
              <a:buFont typeface="Arial"/>
              <a:buChar char="●"/>
              <a:defRPr b="0" i="0" sz="1100" u="none" cap="none" strike="noStrike"/>
            </a:lvl1pPr>
            <a:lvl2pPr indent="-298450" lvl="1" marL="914400" marR="0" rtl="0" algn="l">
              <a:spcBef>
                <a:spcPts val="0"/>
              </a:spcBef>
              <a:spcAft>
                <a:spcPts val="0"/>
              </a:spcAft>
              <a:buSzPts val="1100"/>
              <a:buFont typeface="Arial"/>
              <a:buChar char="○"/>
              <a:defRPr b="0" i="0" sz="1100" u="none" cap="none" strike="noStrike"/>
            </a:lvl2pPr>
            <a:lvl3pPr indent="-298450" lvl="2" marL="1371600" marR="0" rtl="0" algn="l">
              <a:spcBef>
                <a:spcPts val="0"/>
              </a:spcBef>
              <a:spcAft>
                <a:spcPts val="0"/>
              </a:spcAft>
              <a:buSzPts val="1100"/>
              <a:buFont typeface="Arial"/>
              <a:buChar char="■"/>
              <a:defRPr b="0" i="0" sz="1100" u="none" cap="none" strike="noStrike"/>
            </a:lvl3pPr>
            <a:lvl4pPr indent="-298450" lvl="3" marL="1828800" marR="0" rtl="0" algn="l">
              <a:spcBef>
                <a:spcPts val="0"/>
              </a:spcBef>
              <a:spcAft>
                <a:spcPts val="0"/>
              </a:spcAft>
              <a:buSzPts val="1100"/>
              <a:buFont typeface="Arial"/>
              <a:buChar char="●"/>
              <a:defRPr b="0" i="0" sz="1100" u="none" cap="none" strike="noStrike"/>
            </a:lvl4pPr>
            <a:lvl5pPr indent="-298450" lvl="4" marL="2286000" marR="0" rtl="0" algn="l">
              <a:spcBef>
                <a:spcPts val="0"/>
              </a:spcBef>
              <a:spcAft>
                <a:spcPts val="0"/>
              </a:spcAft>
              <a:buSzPts val="1100"/>
              <a:buFont typeface="Arial"/>
              <a:buChar char="○"/>
              <a:defRPr b="0" i="0" sz="1100" u="none" cap="none" strike="noStrike"/>
            </a:lvl5pPr>
            <a:lvl6pPr indent="-298450" lvl="5" marL="2743200" marR="0" rtl="0" algn="l">
              <a:spcBef>
                <a:spcPts val="0"/>
              </a:spcBef>
              <a:spcAft>
                <a:spcPts val="0"/>
              </a:spcAft>
              <a:buSzPts val="1100"/>
              <a:buFont typeface="Arial"/>
              <a:buChar char="■"/>
              <a:defRPr b="0" i="0" sz="1100" u="none" cap="none" strike="noStrike"/>
            </a:lvl6pPr>
            <a:lvl7pPr indent="-298450" lvl="6" marL="3200400" marR="0" rtl="0" algn="l">
              <a:spcBef>
                <a:spcPts val="0"/>
              </a:spcBef>
              <a:spcAft>
                <a:spcPts val="0"/>
              </a:spcAft>
              <a:buSzPts val="1100"/>
              <a:buFont typeface="Arial"/>
              <a:buChar char="●"/>
              <a:defRPr b="0" i="0" sz="1100" u="none" cap="none" strike="noStrike"/>
            </a:lvl7pPr>
            <a:lvl8pPr indent="-298450" lvl="7" marL="3657600" marR="0" rtl="0" algn="l">
              <a:spcBef>
                <a:spcPts val="0"/>
              </a:spcBef>
              <a:spcAft>
                <a:spcPts val="0"/>
              </a:spcAft>
              <a:buSzPts val="1100"/>
              <a:buFont typeface="Arial"/>
              <a:buChar char="○"/>
              <a:defRPr b="0" i="0" sz="1100" u="none" cap="none" strike="noStrike"/>
            </a:lvl8pPr>
            <a:lvl9pPr indent="-298450" lvl="8" marL="4114800" marR="0" rtl="0" algn="l">
              <a:spcBef>
                <a:spcPts val="0"/>
              </a:spcBef>
              <a:spcAft>
                <a:spcPts val="0"/>
              </a:spcAft>
              <a:buSzPts val="1100"/>
              <a:buFont typeface="Arial"/>
              <a:buChar char="■"/>
              <a:defRPr b="0" i="0" sz="1100" u="none" cap="none" strike="noStrike"/>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9" name="Shape 89"/>
        <p:cNvGrpSpPr/>
        <p:nvPr/>
      </p:nvGrpSpPr>
      <p:grpSpPr>
        <a:xfrm>
          <a:off x="0" y="0"/>
          <a:ext cx="0" cy="0"/>
          <a:chOff x="0" y="0"/>
          <a:chExt cx="0" cy="0"/>
        </a:xfrm>
      </p:grpSpPr>
      <p:sp>
        <p:nvSpPr>
          <p:cNvPr id="90" name="Google Shape;90;p1:notes"/>
          <p:cNvSpPr txBox="1"/>
          <p:nvPr>
            <p:ph idx="1" type="body"/>
          </p:nvPr>
        </p:nvSpPr>
        <p:spPr>
          <a:xfrm>
            <a:off x="685800" y="4343400"/>
            <a:ext cx="5486399" cy="4114800"/>
          </a:xfrm>
          <a:prstGeom prst="rect">
            <a:avLst/>
          </a:prstGeom>
          <a:noFill/>
          <a:ln>
            <a:noFill/>
          </a:ln>
        </p:spPr>
        <p:txBody>
          <a:bodyPr anchorCtr="0" anchor="ctr" bIns="91425" lIns="91425" spcFirstLastPara="1" rIns="91425" wrap="square" tIns="91425">
            <a:noAutofit/>
          </a:bodyPr>
          <a:lstStyle/>
          <a:p>
            <a:pPr indent="0" lvl="0" marL="0" marR="0" rtl="0" algn="l">
              <a:spcBef>
                <a:spcPts val="0"/>
              </a:spcBef>
              <a:spcAft>
                <a:spcPts val="0"/>
              </a:spcAft>
              <a:buSzPts val="1100"/>
              <a:buFont typeface="Arial"/>
              <a:buNone/>
            </a:pPr>
            <a:r>
              <a:t/>
            </a:r>
            <a:endParaRPr b="0" i="0" sz="1100" u="none" cap="none" strike="noStrike"/>
          </a:p>
        </p:txBody>
      </p:sp>
      <p:sp>
        <p:nvSpPr>
          <p:cNvPr id="91" name="Google Shape;91;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Google Shape;151;p10:notes"/>
          <p:cNvSpPr txBox="1"/>
          <p:nvPr>
            <p:ph idx="1" type="body"/>
          </p:nvPr>
        </p:nvSpPr>
        <p:spPr>
          <a:xfrm>
            <a:off x="685800" y="4343400"/>
            <a:ext cx="5486399" cy="4114800"/>
          </a:xfrm>
          <a:prstGeom prst="rect">
            <a:avLst/>
          </a:prstGeom>
          <a:noFill/>
          <a:ln>
            <a:noFill/>
          </a:ln>
        </p:spPr>
        <p:txBody>
          <a:bodyPr anchorCtr="0" anchor="ctr" bIns="91425" lIns="91425" spcFirstLastPara="1" rIns="91425" wrap="square" tIns="91425">
            <a:noAutofit/>
          </a:bodyPr>
          <a:lstStyle/>
          <a:p>
            <a:pPr indent="0" lvl="0" marL="0" marR="0" rtl="0" algn="l">
              <a:spcBef>
                <a:spcPts val="0"/>
              </a:spcBef>
              <a:spcAft>
                <a:spcPts val="0"/>
              </a:spcAft>
              <a:buSzPts val="1100"/>
              <a:buFont typeface="Arial"/>
              <a:buNone/>
            </a:pPr>
            <a:r>
              <a:t/>
            </a:r>
            <a:endParaRPr b="0" i="0" sz="1100" u="none" cap="none" strike="noStrike"/>
          </a:p>
        </p:txBody>
      </p:sp>
      <p:sp>
        <p:nvSpPr>
          <p:cNvPr id="152" name="Google Shape;152;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Google Shape;158;p1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9" name="Google Shape;159;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marR="0" rtl="0" algn="l">
              <a:spcBef>
                <a:spcPts val="0"/>
              </a:spcBef>
              <a:spcAft>
                <a:spcPts val="0"/>
              </a:spcAft>
              <a:buSzPts val="1100"/>
              <a:buFont typeface="Arial"/>
              <a:buNone/>
            </a:pPr>
            <a:r>
              <a:t/>
            </a:r>
            <a:endParaRPr b="0" i="0" sz="1100" u="none" cap="none" strike="noStrike"/>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Google Shape;165;g3fd74a0507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3fd74a050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Google Shape;171;p12: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marR="0" rtl="0" algn="l">
              <a:spcBef>
                <a:spcPts val="0"/>
              </a:spcBef>
              <a:spcAft>
                <a:spcPts val="0"/>
              </a:spcAft>
              <a:buSzPts val="1100"/>
              <a:buFont typeface="Arial"/>
              <a:buNone/>
            </a:pPr>
            <a:r>
              <a:t/>
            </a:r>
            <a:endParaRPr b="0" i="0" sz="1100" u="none" cap="none" strike="noStrike"/>
          </a:p>
        </p:txBody>
      </p:sp>
      <p:sp>
        <p:nvSpPr>
          <p:cNvPr id="172" name="Google Shape;172;p1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5" name="Shape 175"/>
        <p:cNvGrpSpPr/>
        <p:nvPr/>
      </p:nvGrpSpPr>
      <p:grpSpPr>
        <a:xfrm>
          <a:off x="0" y="0"/>
          <a:ext cx="0" cy="0"/>
          <a:chOff x="0" y="0"/>
          <a:chExt cx="0" cy="0"/>
        </a:xfrm>
      </p:grpSpPr>
      <p:sp>
        <p:nvSpPr>
          <p:cNvPr id="176" name="Google Shape;176;g3fd6905010_3_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3fd6905010_3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6" name="Shape 96"/>
        <p:cNvGrpSpPr/>
        <p:nvPr/>
      </p:nvGrpSpPr>
      <p:grpSpPr>
        <a:xfrm>
          <a:off x="0" y="0"/>
          <a:ext cx="0" cy="0"/>
          <a:chOff x="0" y="0"/>
          <a:chExt cx="0" cy="0"/>
        </a:xfrm>
      </p:grpSpPr>
      <p:sp>
        <p:nvSpPr>
          <p:cNvPr id="97" name="Google Shape;97;p2:notes"/>
          <p:cNvSpPr txBox="1"/>
          <p:nvPr>
            <p:ph idx="1" type="body"/>
          </p:nvPr>
        </p:nvSpPr>
        <p:spPr>
          <a:xfrm>
            <a:off x="685800" y="4343400"/>
            <a:ext cx="5486399" cy="4114800"/>
          </a:xfrm>
          <a:prstGeom prst="rect">
            <a:avLst/>
          </a:prstGeom>
          <a:noFill/>
          <a:ln>
            <a:noFill/>
          </a:ln>
        </p:spPr>
        <p:txBody>
          <a:bodyPr anchorCtr="0" anchor="ctr" bIns="91425" lIns="91425" spcFirstLastPara="1" rIns="91425" wrap="square" tIns="91425">
            <a:noAutofit/>
          </a:bodyPr>
          <a:lstStyle/>
          <a:p>
            <a:pPr indent="0" lvl="0" marL="0" marR="0" rtl="0" algn="l">
              <a:spcBef>
                <a:spcPts val="0"/>
              </a:spcBef>
              <a:spcAft>
                <a:spcPts val="0"/>
              </a:spcAft>
              <a:buSzPts val="1100"/>
              <a:buFont typeface="Arial"/>
              <a:buNone/>
            </a:pPr>
            <a:r>
              <a:t/>
            </a:r>
            <a:endParaRPr b="0" i="0" sz="1100" u="none" cap="none" strike="noStrike"/>
          </a:p>
        </p:txBody>
      </p:sp>
      <p:sp>
        <p:nvSpPr>
          <p:cNvPr id="98" name="Google Shape;9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Google Shape;103;p3:notes"/>
          <p:cNvSpPr txBox="1"/>
          <p:nvPr>
            <p:ph idx="1" type="body"/>
          </p:nvPr>
        </p:nvSpPr>
        <p:spPr>
          <a:xfrm>
            <a:off x="685800" y="4343400"/>
            <a:ext cx="5486399" cy="4114800"/>
          </a:xfrm>
          <a:prstGeom prst="rect">
            <a:avLst/>
          </a:prstGeom>
          <a:noFill/>
          <a:ln>
            <a:noFill/>
          </a:ln>
        </p:spPr>
        <p:txBody>
          <a:bodyPr anchorCtr="0" anchor="ctr" bIns="91425" lIns="91425" spcFirstLastPara="1" rIns="91425" wrap="square" tIns="91425">
            <a:noAutofit/>
          </a:bodyPr>
          <a:lstStyle/>
          <a:p>
            <a:pPr indent="0" lvl="0" marL="0" marR="0" rtl="0" algn="l">
              <a:spcBef>
                <a:spcPts val="0"/>
              </a:spcBef>
              <a:spcAft>
                <a:spcPts val="0"/>
              </a:spcAft>
              <a:buSzPts val="1100"/>
              <a:buFont typeface="Arial"/>
              <a:buNone/>
            </a:pPr>
            <a:r>
              <a:t/>
            </a:r>
            <a:endParaRPr b="0" i="0" sz="1100" u="none" cap="none" strike="noStrike"/>
          </a:p>
        </p:txBody>
      </p:sp>
      <p:sp>
        <p:nvSpPr>
          <p:cNvPr id="104" name="Google Shape;10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Google Shape;110;p4:notes"/>
          <p:cNvSpPr txBox="1"/>
          <p:nvPr>
            <p:ph idx="1" type="body"/>
          </p:nvPr>
        </p:nvSpPr>
        <p:spPr>
          <a:xfrm>
            <a:off x="685800" y="4343400"/>
            <a:ext cx="5486399" cy="4114800"/>
          </a:xfrm>
          <a:prstGeom prst="rect">
            <a:avLst/>
          </a:prstGeom>
          <a:noFill/>
          <a:ln>
            <a:noFill/>
          </a:ln>
        </p:spPr>
        <p:txBody>
          <a:bodyPr anchorCtr="0" anchor="ctr" bIns="91425" lIns="91425" spcFirstLastPara="1" rIns="91425" wrap="square" tIns="91425">
            <a:noAutofit/>
          </a:bodyPr>
          <a:lstStyle/>
          <a:p>
            <a:pPr indent="0" lvl="0" marL="0" marR="0" rtl="0" algn="l">
              <a:spcBef>
                <a:spcPts val="0"/>
              </a:spcBef>
              <a:spcAft>
                <a:spcPts val="0"/>
              </a:spcAft>
              <a:buSzPts val="1100"/>
              <a:buFont typeface="Arial"/>
              <a:buNone/>
            </a:pPr>
            <a:r>
              <a:t/>
            </a:r>
            <a:endParaRPr b="0" i="0" sz="1100" u="none" cap="none" strike="noStrike"/>
          </a:p>
        </p:txBody>
      </p:sp>
      <p:sp>
        <p:nvSpPr>
          <p:cNvPr id="111" name="Google Shape;111;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Google Shape;117;p5:notes"/>
          <p:cNvSpPr txBox="1"/>
          <p:nvPr>
            <p:ph idx="1" type="body"/>
          </p:nvPr>
        </p:nvSpPr>
        <p:spPr>
          <a:xfrm>
            <a:off x="685800" y="4343400"/>
            <a:ext cx="5486399" cy="4114800"/>
          </a:xfrm>
          <a:prstGeom prst="rect">
            <a:avLst/>
          </a:prstGeom>
          <a:noFill/>
          <a:ln>
            <a:noFill/>
          </a:ln>
        </p:spPr>
        <p:txBody>
          <a:bodyPr anchorCtr="0" anchor="ctr" bIns="91425" lIns="91425" spcFirstLastPara="1" rIns="91425" wrap="square" tIns="91425">
            <a:noAutofit/>
          </a:bodyPr>
          <a:lstStyle/>
          <a:p>
            <a:pPr indent="0" lvl="0" marL="0" marR="0" rtl="0" algn="l">
              <a:spcBef>
                <a:spcPts val="0"/>
              </a:spcBef>
              <a:spcAft>
                <a:spcPts val="0"/>
              </a:spcAft>
              <a:buSzPts val="1100"/>
              <a:buFont typeface="Arial"/>
              <a:buNone/>
            </a:pPr>
            <a:r>
              <a:t/>
            </a:r>
            <a:endParaRPr b="0" i="0" sz="1100" u="none" cap="none" strike="noStrike"/>
          </a:p>
        </p:txBody>
      </p:sp>
      <p:sp>
        <p:nvSpPr>
          <p:cNvPr id="118" name="Google Shape;118;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Google Shape;124;p6:notes"/>
          <p:cNvSpPr txBox="1"/>
          <p:nvPr>
            <p:ph idx="1" type="body"/>
          </p:nvPr>
        </p:nvSpPr>
        <p:spPr>
          <a:xfrm>
            <a:off x="685800" y="4343400"/>
            <a:ext cx="5486399" cy="4114800"/>
          </a:xfrm>
          <a:prstGeom prst="rect">
            <a:avLst/>
          </a:prstGeom>
          <a:noFill/>
          <a:ln>
            <a:noFill/>
          </a:ln>
        </p:spPr>
        <p:txBody>
          <a:bodyPr anchorCtr="0" anchor="ctr" bIns="91425" lIns="91425" spcFirstLastPara="1" rIns="91425" wrap="square" tIns="91425">
            <a:noAutofit/>
          </a:bodyPr>
          <a:lstStyle/>
          <a:p>
            <a:pPr indent="0" lvl="0" marL="0" marR="0" rtl="0" algn="l">
              <a:spcBef>
                <a:spcPts val="0"/>
              </a:spcBef>
              <a:spcAft>
                <a:spcPts val="0"/>
              </a:spcAft>
              <a:buSzPts val="1100"/>
              <a:buFont typeface="Arial"/>
              <a:buNone/>
            </a:pPr>
            <a:r>
              <a:t/>
            </a:r>
            <a:endParaRPr b="0" i="0" sz="1100" u="none" cap="none" strike="noStrike"/>
          </a:p>
        </p:txBody>
      </p:sp>
      <p:sp>
        <p:nvSpPr>
          <p:cNvPr id="125" name="Google Shape;125;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p7:notes"/>
          <p:cNvSpPr txBox="1"/>
          <p:nvPr>
            <p:ph idx="1" type="body"/>
          </p:nvPr>
        </p:nvSpPr>
        <p:spPr>
          <a:xfrm>
            <a:off x="685800" y="4343400"/>
            <a:ext cx="5486399" cy="4114800"/>
          </a:xfrm>
          <a:prstGeom prst="rect">
            <a:avLst/>
          </a:prstGeom>
          <a:noFill/>
          <a:ln>
            <a:noFill/>
          </a:ln>
        </p:spPr>
        <p:txBody>
          <a:bodyPr anchorCtr="0" anchor="ctr" bIns="91425" lIns="91425" spcFirstLastPara="1" rIns="91425" wrap="square" tIns="91425">
            <a:noAutofit/>
          </a:bodyPr>
          <a:lstStyle/>
          <a:p>
            <a:pPr indent="0" lvl="0" marL="0" marR="0" rtl="0" algn="l">
              <a:spcBef>
                <a:spcPts val="0"/>
              </a:spcBef>
              <a:spcAft>
                <a:spcPts val="0"/>
              </a:spcAft>
              <a:buSzPts val="1100"/>
              <a:buFont typeface="Arial"/>
              <a:buNone/>
            </a:pPr>
            <a:r>
              <a:t/>
            </a:r>
            <a:endParaRPr b="0" i="0" sz="1100" u="none" cap="none" strike="noStrike"/>
          </a:p>
        </p:txBody>
      </p:sp>
      <p:sp>
        <p:nvSpPr>
          <p:cNvPr id="132" name="Google Shape;132;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Google Shape;138;p8:notes"/>
          <p:cNvSpPr txBox="1"/>
          <p:nvPr>
            <p:ph idx="1" type="body"/>
          </p:nvPr>
        </p:nvSpPr>
        <p:spPr>
          <a:xfrm>
            <a:off x="685800" y="4343400"/>
            <a:ext cx="5486399" cy="4114800"/>
          </a:xfrm>
          <a:prstGeom prst="rect">
            <a:avLst/>
          </a:prstGeom>
          <a:noFill/>
          <a:ln>
            <a:noFill/>
          </a:ln>
        </p:spPr>
        <p:txBody>
          <a:bodyPr anchorCtr="0" anchor="ctr" bIns="91425" lIns="91425" spcFirstLastPara="1" rIns="91425" wrap="square" tIns="91425">
            <a:noAutofit/>
          </a:bodyPr>
          <a:lstStyle/>
          <a:p>
            <a:pPr indent="0" lvl="0" marL="0" marR="0" rtl="0" algn="l">
              <a:spcBef>
                <a:spcPts val="0"/>
              </a:spcBef>
              <a:spcAft>
                <a:spcPts val="0"/>
              </a:spcAft>
              <a:buSzPts val="1100"/>
              <a:buFont typeface="Arial"/>
              <a:buNone/>
            </a:pPr>
            <a:r>
              <a:t/>
            </a:r>
            <a:endParaRPr b="0" i="0" sz="1100" u="none" cap="none" strike="noStrike"/>
          </a:p>
        </p:txBody>
      </p:sp>
      <p:sp>
        <p:nvSpPr>
          <p:cNvPr id="139" name="Google Shape;139;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Google Shape;144;p9:notes"/>
          <p:cNvSpPr txBox="1"/>
          <p:nvPr>
            <p:ph idx="1" type="body"/>
          </p:nvPr>
        </p:nvSpPr>
        <p:spPr>
          <a:xfrm>
            <a:off x="685800" y="4343400"/>
            <a:ext cx="5486399" cy="4114800"/>
          </a:xfrm>
          <a:prstGeom prst="rect">
            <a:avLst/>
          </a:prstGeom>
          <a:noFill/>
          <a:ln>
            <a:noFill/>
          </a:ln>
        </p:spPr>
        <p:txBody>
          <a:bodyPr anchorCtr="0" anchor="ctr" bIns="91425" lIns="91425" spcFirstLastPara="1" rIns="91425" wrap="square" tIns="91425">
            <a:noAutofit/>
          </a:bodyPr>
          <a:lstStyle/>
          <a:p>
            <a:pPr indent="0" lvl="0" marL="0" marR="0" rtl="0" algn="l">
              <a:spcBef>
                <a:spcPts val="0"/>
              </a:spcBef>
              <a:spcAft>
                <a:spcPts val="0"/>
              </a:spcAft>
              <a:buSzPts val="1100"/>
              <a:buFont typeface="Arial"/>
              <a:buNone/>
            </a:pPr>
            <a:r>
              <a:t/>
            </a:r>
            <a:endParaRPr b="0" i="0" sz="1100" u="none" cap="none" strike="noStrike"/>
          </a:p>
        </p:txBody>
      </p:sp>
      <p:sp>
        <p:nvSpPr>
          <p:cNvPr id="145" name="Google Shape;145;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6" name="Shape 16"/>
        <p:cNvGrpSpPr/>
        <p:nvPr/>
      </p:nvGrpSpPr>
      <p:grpSpPr>
        <a:xfrm>
          <a:off x="0" y="0"/>
          <a:ext cx="0" cy="0"/>
          <a:chOff x="0" y="0"/>
          <a:chExt cx="0" cy="0"/>
        </a:xfrm>
      </p:grpSpPr>
      <p:sp>
        <p:nvSpPr>
          <p:cNvPr id="17" name="Google Shape;17;p2"/>
          <p:cNvSpPr txBox="1"/>
          <p:nvPr>
            <p:ph type="ctrTitle"/>
          </p:nvPr>
        </p:nvSpPr>
        <p:spPr>
          <a:xfrm>
            <a:off x="533400" y="1371600"/>
            <a:ext cx="7851648" cy="1828800"/>
          </a:xfrm>
          <a:prstGeom prst="rect">
            <a:avLst/>
          </a:prstGeom>
          <a:noFill/>
          <a:ln>
            <a:noFill/>
          </a:ln>
        </p:spPr>
        <p:txBody>
          <a:bodyPr anchorCtr="0" anchor="b" bIns="91425" lIns="91425" spcFirstLastPara="1" rIns="91425" wrap="square" tIns="91425"/>
          <a:lstStyle>
            <a:lvl1pPr lvl="0" marR="0" rtl="0" algn="r">
              <a:lnSpc>
                <a:spcPct val="100000"/>
              </a:lnSpc>
              <a:spcBef>
                <a:spcPts val="0"/>
              </a:spcBef>
              <a:spcAft>
                <a:spcPts val="0"/>
              </a:spcAft>
              <a:buClr>
                <a:srgbClr val="4CE0EA"/>
              </a:buClr>
              <a:buSzPts val="5600"/>
              <a:buFont typeface="Calibri"/>
              <a:buNone/>
              <a:defRPr b="1" i="0" sz="5600" u="none" cap="none" strike="noStrike">
                <a:solidFill>
                  <a:srgbClr val="4CE0EA"/>
                </a:solidFill>
                <a:latin typeface="Calibri"/>
                <a:ea typeface="Calibri"/>
                <a:cs typeface="Calibri"/>
                <a:sym typeface="Calibri"/>
              </a:defRPr>
            </a:lvl1pPr>
            <a:lvl2pPr lvl="1"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2pPr>
            <a:lvl3pPr lvl="2"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3pPr>
            <a:lvl4pPr lvl="3"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4pPr>
            <a:lvl5pPr lvl="4"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5pPr>
            <a:lvl6pPr lvl="5"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6pPr>
            <a:lvl7pPr lvl="6"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7pPr>
            <a:lvl8pPr lvl="7"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8pPr>
            <a:lvl9pPr lvl="8"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9pPr>
          </a:lstStyle>
          <a:p/>
        </p:txBody>
      </p:sp>
      <p:sp>
        <p:nvSpPr>
          <p:cNvPr id="18" name="Google Shape;18;p2"/>
          <p:cNvSpPr txBox="1"/>
          <p:nvPr>
            <p:ph idx="1" type="subTitle"/>
          </p:nvPr>
        </p:nvSpPr>
        <p:spPr>
          <a:xfrm>
            <a:off x="533400" y="3228535"/>
            <a:ext cx="7854696" cy="1752600"/>
          </a:xfrm>
          <a:prstGeom prst="rect">
            <a:avLst/>
          </a:prstGeom>
          <a:noFill/>
          <a:ln>
            <a:noFill/>
          </a:ln>
        </p:spPr>
        <p:txBody>
          <a:bodyPr anchorCtr="0" anchor="t" bIns="91425" lIns="91425" spcFirstLastPara="1" rIns="91425" wrap="square" tIns="91425"/>
          <a:lstStyle>
            <a:lvl1pPr lvl="0" marR="45720" rtl="0" algn="r">
              <a:lnSpc>
                <a:spcPct val="100000"/>
              </a:lnSpc>
              <a:spcBef>
                <a:spcPts val="520"/>
              </a:spcBef>
              <a:spcAft>
                <a:spcPts val="0"/>
              </a:spcAft>
              <a:buClr>
                <a:srgbClr val="0BD0D9"/>
              </a:buClr>
              <a:buSzPts val="2470"/>
              <a:buFont typeface="Noto Sans Symbols"/>
              <a:buNone/>
              <a:defRPr b="0" i="0" sz="2600" u="none" cap="none" strike="noStrike">
                <a:solidFill>
                  <a:schemeClr val="dk1"/>
                </a:solidFill>
                <a:latin typeface="Merriweather"/>
                <a:ea typeface="Merriweather"/>
                <a:cs typeface="Merriweather"/>
                <a:sym typeface="Merriweather"/>
              </a:defRPr>
            </a:lvl1pPr>
            <a:lvl2pPr lvl="1" marR="0" rtl="0" algn="ctr">
              <a:lnSpc>
                <a:spcPct val="100000"/>
              </a:lnSpc>
              <a:spcBef>
                <a:spcPts val="480"/>
              </a:spcBef>
              <a:spcAft>
                <a:spcPts val="0"/>
              </a:spcAft>
              <a:buClr>
                <a:schemeClr val="accent1"/>
              </a:buClr>
              <a:buSzPts val="2040"/>
              <a:buFont typeface="Noto Sans Symbols"/>
              <a:buNone/>
              <a:defRPr b="0" i="0" sz="2400" u="none" cap="none" strike="noStrike">
                <a:solidFill>
                  <a:schemeClr val="dk1"/>
                </a:solidFill>
                <a:latin typeface="Merriweather"/>
                <a:ea typeface="Merriweather"/>
                <a:cs typeface="Merriweather"/>
                <a:sym typeface="Merriweather"/>
              </a:defRPr>
            </a:lvl2pPr>
            <a:lvl3pPr lvl="2" marR="0" rtl="0" algn="ctr">
              <a:lnSpc>
                <a:spcPct val="100000"/>
              </a:lnSpc>
              <a:spcBef>
                <a:spcPts val="420"/>
              </a:spcBef>
              <a:spcAft>
                <a:spcPts val="0"/>
              </a:spcAft>
              <a:buClr>
                <a:schemeClr val="accent2"/>
              </a:buClr>
              <a:buSzPts val="1470"/>
              <a:buFont typeface="Noto Sans Symbols"/>
              <a:buNone/>
              <a:defRPr b="0" i="0" sz="2100" u="none" cap="none" strike="noStrike">
                <a:solidFill>
                  <a:schemeClr val="dk1"/>
                </a:solidFill>
                <a:latin typeface="Merriweather"/>
                <a:ea typeface="Merriweather"/>
                <a:cs typeface="Merriweather"/>
                <a:sym typeface="Merriweather"/>
              </a:defRPr>
            </a:lvl3pPr>
            <a:lvl4pPr lvl="3" marR="0" rtl="0" algn="ctr">
              <a:lnSpc>
                <a:spcPct val="100000"/>
              </a:lnSpc>
              <a:spcBef>
                <a:spcPts val="400"/>
              </a:spcBef>
              <a:spcAft>
                <a:spcPts val="0"/>
              </a:spcAft>
              <a:buClr>
                <a:srgbClr val="0BD0D9"/>
              </a:buClr>
              <a:buSzPts val="1300"/>
              <a:buFont typeface="Noto Sans Symbols"/>
              <a:buNone/>
              <a:defRPr b="0" i="0" sz="2000" u="none" cap="none" strike="noStrike">
                <a:solidFill>
                  <a:schemeClr val="dk1"/>
                </a:solidFill>
                <a:latin typeface="Merriweather"/>
                <a:ea typeface="Merriweather"/>
                <a:cs typeface="Merriweather"/>
                <a:sym typeface="Merriweather"/>
              </a:defRPr>
            </a:lvl4pPr>
            <a:lvl5pPr lvl="4" marR="0" rtl="0" algn="ctr">
              <a:lnSpc>
                <a:spcPct val="100000"/>
              </a:lnSpc>
              <a:spcBef>
                <a:spcPts val="400"/>
              </a:spcBef>
              <a:spcAft>
                <a:spcPts val="0"/>
              </a:spcAft>
              <a:buClr>
                <a:srgbClr val="10CF9B"/>
              </a:buClr>
              <a:buSzPts val="1300"/>
              <a:buFont typeface="Noto Sans Symbols"/>
              <a:buNone/>
              <a:defRPr b="0" i="0" sz="2000" u="none" cap="none" strike="noStrike">
                <a:solidFill>
                  <a:schemeClr val="dk1"/>
                </a:solidFill>
                <a:latin typeface="Merriweather"/>
                <a:ea typeface="Merriweather"/>
                <a:cs typeface="Merriweather"/>
                <a:sym typeface="Merriweather"/>
              </a:defRPr>
            </a:lvl5pPr>
            <a:lvl6pPr lvl="5" marR="0" rtl="0" algn="ctr">
              <a:lnSpc>
                <a:spcPct val="100000"/>
              </a:lnSpc>
              <a:spcBef>
                <a:spcPts val="360"/>
              </a:spcBef>
              <a:spcAft>
                <a:spcPts val="0"/>
              </a:spcAft>
              <a:buClr>
                <a:schemeClr val="accent5"/>
              </a:buClr>
              <a:buSzPts val="1440"/>
              <a:buFont typeface="Noto Sans Symbols"/>
              <a:buNone/>
              <a:defRPr b="0" i="0" sz="1800" u="none" cap="none" strike="noStrike">
                <a:solidFill>
                  <a:schemeClr val="dk1"/>
                </a:solidFill>
                <a:latin typeface="Merriweather"/>
                <a:ea typeface="Merriweather"/>
                <a:cs typeface="Merriweather"/>
                <a:sym typeface="Merriweather"/>
              </a:defRPr>
            </a:lvl6pPr>
            <a:lvl7pPr lvl="6" marR="0" rtl="0" algn="ctr">
              <a:lnSpc>
                <a:spcPct val="100000"/>
              </a:lnSpc>
              <a:spcBef>
                <a:spcPts val="320"/>
              </a:spcBef>
              <a:spcAft>
                <a:spcPts val="0"/>
              </a:spcAft>
              <a:buClr>
                <a:schemeClr val="accent6"/>
              </a:buClr>
              <a:buSzPts val="1280"/>
              <a:buFont typeface="Noto Sans Symbols"/>
              <a:buNone/>
              <a:defRPr b="0" i="0" sz="1600" u="none" cap="none" strike="noStrike">
                <a:solidFill>
                  <a:schemeClr val="dk1"/>
                </a:solidFill>
                <a:latin typeface="Merriweather"/>
                <a:ea typeface="Merriweather"/>
                <a:cs typeface="Merriweather"/>
                <a:sym typeface="Merriweather"/>
              </a:defRPr>
            </a:lvl7pPr>
            <a:lvl8pPr lvl="7" marR="0" rtl="0" algn="ctr">
              <a:lnSpc>
                <a:spcPct val="100000"/>
              </a:lnSpc>
              <a:spcBef>
                <a:spcPts val="320"/>
              </a:spcBef>
              <a:spcAft>
                <a:spcPts val="0"/>
              </a:spcAft>
              <a:buClr>
                <a:schemeClr val="dk2"/>
              </a:buClr>
              <a:buSzPts val="1600"/>
              <a:buFont typeface="Merriweather"/>
              <a:buNone/>
              <a:defRPr b="0" i="0" sz="1600" u="none" cap="none" strike="noStrike">
                <a:solidFill>
                  <a:schemeClr val="dk1"/>
                </a:solidFill>
                <a:latin typeface="Merriweather"/>
                <a:ea typeface="Merriweather"/>
                <a:cs typeface="Merriweather"/>
                <a:sym typeface="Merriweather"/>
              </a:defRPr>
            </a:lvl8pPr>
            <a:lvl9pPr lvl="8" marR="0" rtl="0" algn="ctr">
              <a:lnSpc>
                <a:spcPct val="100000"/>
              </a:lnSpc>
              <a:spcBef>
                <a:spcPts val="280"/>
              </a:spcBef>
              <a:spcAft>
                <a:spcPts val="0"/>
              </a:spcAft>
              <a:buClr>
                <a:schemeClr val="dk2"/>
              </a:buClr>
              <a:buSzPts val="1400"/>
              <a:buFont typeface="Merriweather"/>
              <a:buNone/>
              <a:defRPr b="0" i="0" sz="1400" u="none" cap="none" strike="noStrike">
                <a:solidFill>
                  <a:schemeClr val="dk1"/>
                </a:solidFill>
                <a:latin typeface="Merriweather"/>
                <a:ea typeface="Merriweather"/>
                <a:cs typeface="Merriweather"/>
                <a:sym typeface="Merriweather"/>
              </a:defRPr>
            </a:lvl9pPr>
          </a:lstStyle>
          <a:p/>
        </p:txBody>
      </p:sp>
      <p:sp>
        <p:nvSpPr>
          <p:cNvPr id="19" name="Google Shape;19;p2"/>
          <p:cNvSpPr txBox="1"/>
          <p:nvPr>
            <p:ph idx="10" type="dt"/>
          </p:nvPr>
        </p:nvSpPr>
        <p:spPr>
          <a:xfrm>
            <a:off x="457200" y="6356350"/>
            <a:ext cx="2133599" cy="365125"/>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rgbClr val="035C75"/>
              </a:buClr>
              <a:buSzPts val="1200"/>
              <a:buFont typeface="Merriweather"/>
              <a:buNone/>
              <a:defRPr b="0" i="0" sz="1200" u="none" cap="none" strike="noStrike">
                <a:solidFill>
                  <a:srgbClr val="035C75"/>
                </a:solidFill>
                <a:latin typeface="Merriweather"/>
                <a:ea typeface="Merriweather"/>
                <a:cs typeface="Merriweather"/>
                <a:sym typeface="Merriweather"/>
              </a:defRPr>
            </a:lvl1pPr>
            <a:lvl2pPr lvl="1"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
        <p:nvSpPr>
          <p:cNvPr id="20" name="Google Shape;20;p2"/>
          <p:cNvSpPr txBox="1"/>
          <p:nvPr>
            <p:ph idx="11" type="ftr"/>
          </p:nvPr>
        </p:nvSpPr>
        <p:spPr>
          <a:xfrm>
            <a:off x="2667000" y="6356350"/>
            <a:ext cx="3352799" cy="365125"/>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rgbClr val="035C75"/>
              </a:buClr>
              <a:buSzPts val="1200"/>
              <a:buFont typeface="Merriweather"/>
              <a:buNone/>
              <a:defRPr b="0" i="0" sz="1200" u="none" cap="none" strike="noStrike">
                <a:solidFill>
                  <a:srgbClr val="035C75"/>
                </a:solidFill>
                <a:latin typeface="Merriweather"/>
                <a:ea typeface="Merriweather"/>
                <a:cs typeface="Merriweather"/>
                <a:sym typeface="Merriweather"/>
              </a:defRPr>
            </a:lvl1pPr>
            <a:lvl2pPr lvl="1"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
        <p:nvSpPr>
          <p:cNvPr id="21" name="Google Shape;21;p2"/>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1pPr>
            <a:lvl2pPr indent="0" lvl="1"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2pPr>
            <a:lvl3pPr indent="0" lvl="2"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3pPr>
            <a:lvl4pPr indent="0" lvl="3"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4pPr>
            <a:lvl5pPr indent="0" lvl="4"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5pPr>
            <a:lvl6pPr indent="0" lvl="5"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6pPr>
            <a:lvl7pPr indent="0" lvl="6"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7pPr>
            <a:lvl8pPr indent="0" lvl="7"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8pPr>
            <a:lvl9pPr indent="0" lvl="8"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77" name="Shape 77"/>
        <p:cNvGrpSpPr/>
        <p:nvPr/>
      </p:nvGrpSpPr>
      <p:grpSpPr>
        <a:xfrm>
          <a:off x="0" y="0"/>
          <a:ext cx="0" cy="0"/>
          <a:chOff x="0" y="0"/>
          <a:chExt cx="0" cy="0"/>
        </a:xfrm>
      </p:grpSpPr>
      <p:sp>
        <p:nvSpPr>
          <p:cNvPr id="78" name="Google Shape;78;p11"/>
          <p:cNvSpPr txBox="1"/>
          <p:nvPr>
            <p:ph type="title"/>
          </p:nvPr>
        </p:nvSpPr>
        <p:spPr>
          <a:xfrm>
            <a:off x="457200" y="704850"/>
            <a:ext cx="8229600" cy="1143000"/>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1pPr>
            <a:lvl2pPr lvl="1"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2pPr>
            <a:lvl3pPr lvl="2"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3pPr>
            <a:lvl4pPr lvl="3"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4pPr>
            <a:lvl5pPr lvl="4"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5pPr>
            <a:lvl6pPr lvl="5"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6pPr>
            <a:lvl7pPr lvl="6"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7pPr>
            <a:lvl8pPr lvl="7"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8pPr>
            <a:lvl9pPr lvl="8"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9pPr>
          </a:lstStyle>
          <a:p/>
        </p:txBody>
      </p:sp>
      <p:sp>
        <p:nvSpPr>
          <p:cNvPr id="79" name="Google Shape;79;p11"/>
          <p:cNvSpPr txBox="1"/>
          <p:nvPr>
            <p:ph idx="1" type="body"/>
          </p:nvPr>
        </p:nvSpPr>
        <p:spPr>
          <a:xfrm rot="5400000">
            <a:off x="2377281" y="15081"/>
            <a:ext cx="4389436" cy="8229600"/>
          </a:xfrm>
          <a:prstGeom prst="rect">
            <a:avLst/>
          </a:prstGeom>
          <a:noFill/>
          <a:ln>
            <a:noFill/>
          </a:ln>
        </p:spPr>
        <p:txBody>
          <a:bodyPr anchorCtr="0" anchor="t" bIns="91425" lIns="91425" spcFirstLastPara="1" rIns="91425" wrap="square" tIns="91425"/>
          <a:lstStyle>
            <a:lvl1pPr indent="-385445" lvl="0" marL="457200" marR="0" rtl="0" algn="l">
              <a:lnSpc>
                <a:spcPct val="100000"/>
              </a:lnSpc>
              <a:spcBef>
                <a:spcPts val="520"/>
              </a:spcBef>
              <a:spcAft>
                <a:spcPts val="0"/>
              </a:spcAft>
              <a:buClr>
                <a:srgbClr val="0BD0D9"/>
              </a:buClr>
              <a:buSzPts val="2470"/>
              <a:buFont typeface="Noto Sans Symbols"/>
              <a:buChar char="●"/>
              <a:defRPr b="0" i="0" sz="2600" u="none" cap="none" strike="noStrike">
                <a:solidFill>
                  <a:schemeClr val="dk1"/>
                </a:solidFill>
                <a:latin typeface="Merriweather"/>
                <a:ea typeface="Merriweather"/>
                <a:cs typeface="Merriweather"/>
                <a:sym typeface="Merriweather"/>
              </a:defRPr>
            </a:lvl1pPr>
            <a:lvl2pPr indent="-358140" lvl="1" marL="914400" marR="0" rtl="0" algn="l">
              <a:lnSpc>
                <a:spcPct val="100000"/>
              </a:lnSpc>
              <a:spcBef>
                <a:spcPts val="480"/>
              </a:spcBef>
              <a:spcAft>
                <a:spcPts val="0"/>
              </a:spcAft>
              <a:buClr>
                <a:schemeClr val="accent1"/>
              </a:buClr>
              <a:buSzPts val="2040"/>
              <a:buFont typeface="Noto Sans Symbols"/>
              <a:buChar char="●"/>
              <a:defRPr b="0" i="0" sz="2400" u="none" cap="none" strike="noStrike">
                <a:solidFill>
                  <a:schemeClr val="dk1"/>
                </a:solidFill>
                <a:latin typeface="Merriweather"/>
                <a:ea typeface="Merriweather"/>
                <a:cs typeface="Merriweather"/>
                <a:sym typeface="Merriweather"/>
              </a:defRPr>
            </a:lvl2pPr>
            <a:lvl3pPr indent="-321944" lvl="2" marL="1371600" marR="0" rtl="0" algn="l">
              <a:lnSpc>
                <a:spcPct val="100000"/>
              </a:lnSpc>
              <a:spcBef>
                <a:spcPts val="420"/>
              </a:spcBef>
              <a:spcAft>
                <a:spcPts val="0"/>
              </a:spcAft>
              <a:buClr>
                <a:schemeClr val="accent2"/>
              </a:buClr>
              <a:buSzPts val="1470"/>
              <a:buFont typeface="Noto Sans Symbols"/>
              <a:buChar char="●"/>
              <a:defRPr b="0" i="0" sz="2100" u="none" cap="none" strike="noStrike">
                <a:solidFill>
                  <a:schemeClr val="dk1"/>
                </a:solidFill>
                <a:latin typeface="Merriweather"/>
                <a:ea typeface="Merriweather"/>
                <a:cs typeface="Merriweather"/>
                <a:sym typeface="Merriweather"/>
              </a:defRPr>
            </a:lvl3pPr>
            <a:lvl4pPr indent="-311148" lvl="3" marL="1828800" marR="0" rtl="0" algn="l">
              <a:lnSpc>
                <a:spcPct val="100000"/>
              </a:lnSpc>
              <a:spcBef>
                <a:spcPts val="400"/>
              </a:spcBef>
              <a:spcAft>
                <a:spcPts val="0"/>
              </a:spcAft>
              <a:buClr>
                <a:srgbClr val="0BD0D9"/>
              </a:buClr>
              <a:buSzPts val="1300"/>
              <a:buFont typeface="Noto Sans Symbols"/>
              <a:buChar char="●"/>
              <a:defRPr b="0" i="0" sz="2000" u="none" cap="none" strike="noStrike">
                <a:solidFill>
                  <a:schemeClr val="dk1"/>
                </a:solidFill>
                <a:latin typeface="Merriweather"/>
                <a:ea typeface="Merriweather"/>
                <a:cs typeface="Merriweather"/>
                <a:sym typeface="Merriweather"/>
              </a:defRPr>
            </a:lvl4pPr>
            <a:lvl5pPr indent="-311148" lvl="4" marL="2286000" marR="0" rtl="0" algn="l">
              <a:lnSpc>
                <a:spcPct val="100000"/>
              </a:lnSpc>
              <a:spcBef>
                <a:spcPts val="400"/>
              </a:spcBef>
              <a:spcAft>
                <a:spcPts val="0"/>
              </a:spcAft>
              <a:buClr>
                <a:srgbClr val="10CF9B"/>
              </a:buClr>
              <a:buSzPts val="1300"/>
              <a:buFont typeface="Noto Sans Symbols"/>
              <a:buChar char="●"/>
              <a:defRPr b="0" i="0" sz="2000" u="none" cap="none" strike="noStrike">
                <a:solidFill>
                  <a:schemeClr val="dk1"/>
                </a:solidFill>
                <a:latin typeface="Merriweather"/>
                <a:ea typeface="Merriweather"/>
                <a:cs typeface="Merriweather"/>
                <a:sym typeface="Merriweather"/>
              </a:defRPr>
            </a:lvl5pPr>
            <a:lvl6pPr indent="-320038" lvl="5" marL="2743200" marR="0" rtl="0" algn="l">
              <a:lnSpc>
                <a:spcPct val="100000"/>
              </a:lnSpc>
              <a:spcBef>
                <a:spcPts val="360"/>
              </a:spcBef>
              <a:spcAft>
                <a:spcPts val="0"/>
              </a:spcAft>
              <a:buClr>
                <a:schemeClr val="accent5"/>
              </a:buClr>
              <a:buSzPts val="1440"/>
              <a:buFont typeface="Noto Sans Symbols"/>
              <a:buChar char="●"/>
              <a:defRPr b="0" i="0" sz="1800" u="none" cap="none" strike="noStrike">
                <a:solidFill>
                  <a:schemeClr val="dk1"/>
                </a:solidFill>
                <a:latin typeface="Merriweather"/>
                <a:ea typeface="Merriweather"/>
                <a:cs typeface="Merriweather"/>
                <a:sym typeface="Merriweather"/>
              </a:defRPr>
            </a:lvl6pPr>
            <a:lvl7pPr indent="-309879" lvl="6" marL="3200400" marR="0" rtl="0" algn="l">
              <a:lnSpc>
                <a:spcPct val="100000"/>
              </a:lnSpc>
              <a:spcBef>
                <a:spcPts val="320"/>
              </a:spcBef>
              <a:spcAft>
                <a:spcPts val="0"/>
              </a:spcAft>
              <a:buClr>
                <a:schemeClr val="accent6"/>
              </a:buClr>
              <a:buSzPts val="1280"/>
              <a:buFont typeface="Noto Sans Symbols"/>
              <a:buChar char="●"/>
              <a:defRPr b="0" i="0" sz="1600" u="none" cap="none" strike="noStrike">
                <a:solidFill>
                  <a:schemeClr val="dk1"/>
                </a:solidFill>
                <a:latin typeface="Merriweather"/>
                <a:ea typeface="Merriweather"/>
                <a:cs typeface="Merriweather"/>
                <a:sym typeface="Merriweather"/>
              </a:defRPr>
            </a:lvl7pPr>
            <a:lvl8pPr indent="-330200" lvl="7" marL="3657600" marR="0" rtl="0" algn="l">
              <a:lnSpc>
                <a:spcPct val="100000"/>
              </a:lnSpc>
              <a:spcBef>
                <a:spcPts val="320"/>
              </a:spcBef>
              <a:spcAft>
                <a:spcPts val="0"/>
              </a:spcAft>
              <a:buClr>
                <a:schemeClr val="dk2"/>
              </a:buClr>
              <a:buSzPts val="1600"/>
              <a:buFont typeface="Merriweather"/>
              <a:buChar char="•"/>
              <a:defRPr b="0" i="0" sz="1600" u="none" cap="none" strike="noStrike">
                <a:solidFill>
                  <a:schemeClr val="dk1"/>
                </a:solidFill>
                <a:latin typeface="Merriweather"/>
                <a:ea typeface="Merriweather"/>
                <a:cs typeface="Merriweather"/>
                <a:sym typeface="Merriweather"/>
              </a:defRPr>
            </a:lvl8pPr>
            <a:lvl9pPr indent="-317500" lvl="8" marL="4114800" marR="0" rtl="0" algn="l">
              <a:lnSpc>
                <a:spcPct val="100000"/>
              </a:lnSpc>
              <a:spcBef>
                <a:spcPts val="280"/>
              </a:spcBef>
              <a:spcAft>
                <a:spcPts val="0"/>
              </a:spcAft>
              <a:buClr>
                <a:schemeClr val="dk2"/>
              </a:buClr>
              <a:buSzPts val="1400"/>
              <a:buFont typeface="Merriweather"/>
              <a:buChar char="•"/>
              <a:defRPr b="0" i="0" sz="1400" u="none" cap="none" strike="noStrike">
                <a:solidFill>
                  <a:schemeClr val="dk1"/>
                </a:solidFill>
                <a:latin typeface="Merriweather"/>
                <a:ea typeface="Merriweather"/>
                <a:cs typeface="Merriweather"/>
                <a:sym typeface="Merriweather"/>
              </a:defRPr>
            </a:lvl9pPr>
          </a:lstStyle>
          <a:p/>
        </p:txBody>
      </p:sp>
      <p:sp>
        <p:nvSpPr>
          <p:cNvPr id="80" name="Google Shape;80;p11"/>
          <p:cNvSpPr txBox="1"/>
          <p:nvPr>
            <p:ph idx="10" type="dt"/>
          </p:nvPr>
        </p:nvSpPr>
        <p:spPr>
          <a:xfrm>
            <a:off x="457200" y="6356350"/>
            <a:ext cx="2133599" cy="365125"/>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rgbClr val="035C75"/>
              </a:buClr>
              <a:buSzPts val="1200"/>
              <a:buFont typeface="Merriweather"/>
              <a:buNone/>
              <a:defRPr b="0" i="0" sz="1200" u="none" cap="none" strike="noStrike">
                <a:solidFill>
                  <a:srgbClr val="035C75"/>
                </a:solidFill>
                <a:latin typeface="Merriweather"/>
                <a:ea typeface="Merriweather"/>
                <a:cs typeface="Merriweather"/>
                <a:sym typeface="Merriweather"/>
              </a:defRPr>
            </a:lvl1pPr>
            <a:lvl2pPr lvl="1"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
        <p:nvSpPr>
          <p:cNvPr id="81" name="Google Shape;81;p11"/>
          <p:cNvSpPr txBox="1"/>
          <p:nvPr>
            <p:ph idx="11" type="ftr"/>
          </p:nvPr>
        </p:nvSpPr>
        <p:spPr>
          <a:xfrm>
            <a:off x="2667000" y="6356350"/>
            <a:ext cx="3352799" cy="365125"/>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rgbClr val="035C75"/>
              </a:buClr>
              <a:buSzPts val="1200"/>
              <a:buFont typeface="Merriweather"/>
              <a:buNone/>
              <a:defRPr b="0" i="0" sz="1200" u="none" cap="none" strike="noStrike">
                <a:solidFill>
                  <a:srgbClr val="035C75"/>
                </a:solidFill>
                <a:latin typeface="Merriweather"/>
                <a:ea typeface="Merriweather"/>
                <a:cs typeface="Merriweather"/>
                <a:sym typeface="Merriweather"/>
              </a:defRPr>
            </a:lvl1pPr>
            <a:lvl2pPr lvl="1"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
        <p:nvSpPr>
          <p:cNvPr id="82" name="Google Shape;82;p11"/>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1pPr>
            <a:lvl2pPr indent="0" lvl="1"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2pPr>
            <a:lvl3pPr indent="0" lvl="2"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3pPr>
            <a:lvl4pPr indent="0" lvl="3"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4pPr>
            <a:lvl5pPr indent="0" lvl="4"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5pPr>
            <a:lvl6pPr indent="0" lvl="5"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6pPr>
            <a:lvl7pPr indent="0" lvl="6"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7pPr>
            <a:lvl8pPr indent="0" lvl="7"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8pPr>
            <a:lvl9pPr indent="0" lvl="8"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83" name="Shape 83"/>
        <p:cNvGrpSpPr/>
        <p:nvPr/>
      </p:nvGrpSpPr>
      <p:grpSpPr>
        <a:xfrm>
          <a:off x="0" y="0"/>
          <a:ext cx="0" cy="0"/>
          <a:chOff x="0" y="0"/>
          <a:chExt cx="0" cy="0"/>
        </a:xfrm>
      </p:grpSpPr>
      <p:sp>
        <p:nvSpPr>
          <p:cNvPr id="84" name="Google Shape;84;p12"/>
          <p:cNvSpPr txBox="1"/>
          <p:nvPr>
            <p:ph type="title"/>
          </p:nvPr>
        </p:nvSpPr>
        <p:spPr>
          <a:xfrm rot="5400000">
            <a:off x="5052218" y="2491582"/>
            <a:ext cx="5211763" cy="2057400"/>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1pPr>
            <a:lvl2pPr lvl="1"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2pPr>
            <a:lvl3pPr lvl="2"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3pPr>
            <a:lvl4pPr lvl="3"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4pPr>
            <a:lvl5pPr lvl="4"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5pPr>
            <a:lvl6pPr lvl="5"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6pPr>
            <a:lvl7pPr lvl="6"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7pPr>
            <a:lvl8pPr lvl="7"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8pPr>
            <a:lvl9pPr lvl="8"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9pPr>
          </a:lstStyle>
          <a:p/>
        </p:txBody>
      </p:sp>
      <p:sp>
        <p:nvSpPr>
          <p:cNvPr id="85" name="Google Shape;85;p12"/>
          <p:cNvSpPr txBox="1"/>
          <p:nvPr>
            <p:ph idx="1" type="body"/>
          </p:nvPr>
        </p:nvSpPr>
        <p:spPr>
          <a:xfrm rot="5400000">
            <a:off x="861218" y="510382"/>
            <a:ext cx="5211763" cy="6019799"/>
          </a:xfrm>
          <a:prstGeom prst="rect">
            <a:avLst/>
          </a:prstGeom>
          <a:noFill/>
          <a:ln>
            <a:noFill/>
          </a:ln>
        </p:spPr>
        <p:txBody>
          <a:bodyPr anchorCtr="0" anchor="t" bIns="91425" lIns="91425" spcFirstLastPara="1" rIns="91425" wrap="square" tIns="91425"/>
          <a:lstStyle>
            <a:lvl1pPr indent="-385445" lvl="0" marL="457200" marR="0" rtl="0" algn="l">
              <a:lnSpc>
                <a:spcPct val="100000"/>
              </a:lnSpc>
              <a:spcBef>
                <a:spcPts val="520"/>
              </a:spcBef>
              <a:spcAft>
                <a:spcPts val="0"/>
              </a:spcAft>
              <a:buClr>
                <a:srgbClr val="0BD0D9"/>
              </a:buClr>
              <a:buSzPts val="2470"/>
              <a:buFont typeface="Noto Sans Symbols"/>
              <a:buChar char="●"/>
              <a:defRPr b="0" i="0" sz="2600" u="none" cap="none" strike="noStrike">
                <a:solidFill>
                  <a:schemeClr val="dk1"/>
                </a:solidFill>
                <a:latin typeface="Merriweather"/>
                <a:ea typeface="Merriweather"/>
                <a:cs typeface="Merriweather"/>
                <a:sym typeface="Merriweather"/>
              </a:defRPr>
            </a:lvl1pPr>
            <a:lvl2pPr indent="-358140" lvl="1" marL="914400" marR="0" rtl="0" algn="l">
              <a:lnSpc>
                <a:spcPct val="100000"/>
              </a:lnSpc>
              <a:spcBef>
                <a:spcPts val="480"/>
              </a:spcBef>
              <a:spcAft>
                <a:spcPts val="0"/>
              </a:spcAft>
              <a:buClr>
                <a:schemeClr val="accent1"/>
              </a:buClr>
              <a:buSzPts val="2040"/>
              <a:buFont typeface="Noto Sans Symbols"/>
              <a:buChar char="●"/>
              <a:defRPr b="0" i="0" sz="2400" u="none" cap="none" strike="noStrike">
                <a:solidFill>
                  <a:schemeClr val="dk1"/>
                </a:solidFill>
                <a:latin typeface="Merriweather"/>
                <a:ea typeface="Merriweather"/>
                <a:cs typeface="Merriweather"/>
                <a:sym typeface="Merriweather"/>
              </a:defRPr>
            </a:lvl2pPr>
            <a:lvl3pPr indent="-321944" lvl="2" marL="1371600" marR="0" rtl="0" algn="l">
              <a:lnSpc>
                <a:spcPct val="100000"/>
              </a:lnSpc>
              <a:spcBef>
                <a:spcPts val="420"/>
              </a:spcBef>
              <a:spcAft>
                <a:spcPts val="0"/>
              </a:spcAft>
              <a:buClr>
                <a:schemeClr val="accent2"/>
              </a:buClr>
              <a:buSzPts val="1470"/>
              <a:buFont typeface="Noto Sans Symbols"/>
              <a:buChar char="●"/>
              <a:defRPr b="0" i="0" sz="2100" u="none" cap="none" strike="noStrike">
                <a:solidFill>
                  <a:schemeClr val="dk1"/>
                </a:solidFill>
                <a:latin typeface="Merriweather"/>
                <a:ea typeface="Merriweather"/>
                <a:cs typeface="Merriweather"/>
                <a:sym typeface="Merriweather"/>
              </a:defRPr>
            </a:lvl3pPr>
            <a:lvl4pPr indent="-311148" lvl="3" marL="1828800" marR="0" rtl="0" algn="l">
              <a:lnSpc>
                <a:spcPct val="100000"/>
              </a:lnSpc>
              <a:spcBef>
                <a:spcPts val="400"/>
              </a:spcBef>
              <a:spcAft>
                <a:spcPts val="0"/>
              </a:spcAft>
              <a:buClr>
                <a:srgbClr val="0BD0D9"/>
              </a:buClr>
              <a:buSzPts val="1300"/>
              <a:buFont typeface="Noto Sans Symbols"/>
              <a:buChar char="●"/>
              <a:defRPr b="0" i="0" sz="2000" u="none" cap="none" strike="noStrike">
                <a:solidFill>
                  <a:schemeClr val="dk1"/>
                </a:solidFill>
                <a:latin typeface="Merriweather"/>
                <a:ea typeface="Merriweather"/>
                <a:cs typeface="Merriweather"/>
                <a:sym typeface="Merriweather"/>
              </a:defRPr>
            </a:lvl4pPr>
            <a:lvl5pPr indent="-311148" lvl="4" marL="2286000" marR="0" rtl="0" algn="l">
              <a:lnSpc>
                <a:spcPct val="100000"/>
              </a:lnSpc>
              <a:spcBef>
                <a:spcPts val="400"/>
              </a:spcBef>
              <a:spcAft>
                <a:spcPts val="0"/>
              </a:spcAft>
              <a:buClr>
                <a:srgbClr val="10CF9B"/>
              </a:buClr>
              <a:buSzPts val="1300"/>
              <a:buFont typeface="Noto Sans Symbols"/>
              <a:buChar char="●"/>
              <a:defRPr b="0" i="0" sz="2000" u="none" cap="none" strike="noStrike">
                <a:solidFill>
                  <a:schemeClr val="dk1"/>
                </a:solidFill>
                <a:latin typeface="Merriweather"/>
                <a:ea typeface="Merriweather"/>
                <a:cs typeface="Merriweather"/>
                <a:sym typeface="Merriweather"/>
              </a:defRPr>
            </a:lvl5pPr>
            <a:lvl6pPr indent="-320038" lvl="5" marL="2743200" marR="0" rtl="0" algn="l">
              <a:lnSpc>
                <a:spcPct val="100000"/>
              </a:lnSpc>
              <a:spcBef>
                <a:spcPts val="360"/>
              </a:spcBef>
              <a:spcAft>
                <a:spcPts val="0"/>
              </a:spcAft>
              <a:buClr>
                <a:schemeClr val="accent5"/>
              </a:buClr>
              <a:buSzPts val="1440"/>
              <a:buFont typeface="Noto Sans Symbols"/>
              <a:buChar char="●"/>
              <a:defRPr b="0" i="0" sz="1800" u="none" cap="none" strike="noStrike">
                <a:solidFill>
                  <a:schemeClr val="dk1"/>
                </a:solidFill>
                <a:latin typeface="Merriweather"/>
                <a:ea typeface="Merriweather"/>
                <a:cs typeface="Merriweather"/>
                <a:sym typeface="Merriweather"/>
              </a:defRPr>
            </a:lvl6pPr>
            <a:lvl7pPr indent="-309879" lvl="6" marL="3200400" marR="0" rtl="0" algn="l">
              <a:lnSpc>
                <a:spcPct val="100000"/>
              </a:lnSpc>
              <a:spcBef>
                <a:spcPts val="320"/>
              </a:spcBef>
              <a:spcAft>
                <a:spcPts val="0"/>
              </a:spcAft>
              <a:buClr>
                <a:schemeClr val="accent6"/>
              </a:buClr>
              <a:buSzPts val="1280"/>
              <a:buFont typeface="Noto Sans Symbols"/>
              <a:buChar char="●"/>
              <a:defRPr b="0" i="0" sz="1600" u="none" cap="none" strike="noStrike">
                <a:solidFill>
                  <a:schemeClr val="dk1"/>
                </a:solidFill>
                <a:latin typeface="Merriweather"/>
                <a:ea typeface="Merriweather"/>
                <a:cs typeface="Merriweather"/>
                <a:sym typeface="Merriweather"/>
              </a:defRPr>
            </a:lvl7pPr>
            <a:lvl8pPr indent="-330200" lvl="7" marL="3657600" marR="0" rtl="0" algn="l">
              <a:lnSpc>
                <a:spcPct val="100000"/>
              </a:lnSpc>
              <a:spcBef>
                <a:spcPts val="320"/>
              </a:spcBef>
              <a:spcAft>
                <a:spcPts val="0"/>
              </a:spcAft>
              <a:buClr>
                <a:schemeClr val="dk2"/>
              </a:buClr>
              <a:buSzPts val="1600"/>
              <a:buFont typeface="Merriweather"/>
              <a:buChar char="•"/>
              <a:defRPr b="0" i="0" sz="1600" u="none" cap="none" strike="noStrike">
                <a:solidFill>
                  <a:schemeClr val="dk1"/>
                </a:solidFill>
                <a:latin typeface="Merriweather"/>
                <a:ea typeface="Merriweather"/>
                <a:cs typeface="Merriweather"/>
                <a:sym typeface="Merriweather"/>
              </a:defRPr>
            </a:lvl8pPr>
            <a:lvl9pPr indent="-317500" lvl="8" marL="4114800" marR="0" rtl="0" algn="l">
              <a:lnSpc>
                <a:spcPct val="100000"/>
              </a:lnSpc>
              <a:spcBef>
                <a:spcPts val="280"/>
              </a:spcBef>
              <a:spcAft>
                <a:spcPts val="0"/>
              </a:spcAft>
              <a:buClr>
                <a:schemeClr val="dk2"/>
              </a:buClr>
              <a:buSzPts val="1400"/>
              <a:buFont typeface="Merriweather"/>
              <a:buChar char="•"/>
              <a:defRPr b="0" i="0" sz="1400" u="none" cap="none" strike="noStrike">
                <a:solidFill>
                  <a:schemeClr val="dk1"/>
                </a:solidFill>
                <a:latin typeface="Merriweather"/>
                <a:ea typeface="Merriweather"/>
                <a:cs typeface="Merriweather"/>
                <a:sym typeface="Merriweather"/>
              </a:defRPr>
            </a:lvl9pPr>
          </a:lstStyle>
          <a:p/>
        </p:txBody>
      </p:sp>
      <p:sp>
        <p:nvSpPr>
          <p:cNvPr id="86" name="Google Shape;86;p12"/>
          <p:cNvSpPr txBox="1"/>
          <p:nvPr>
            <p:ph idx="10" type="dt"/>
          </p:nvPr>
        </p:nvSpPr>
        <p:spPr>
          <a:xfrm>
            <a:off x="457200" y="6356350"/>
            <a:ext cx="2133599" cy="365125"/>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rgbClr val="035C75"/>
              </a:buClr>
              <a:buSzPts val="1200"/>
              <a:buFont typeface="Merriweather"/>
              <a:buNone/>
              <a:defRPr b="0" i="0" sz="1200" u="none" cap="none" strike="noStrike">
                <a:solidFill>
                  <a:srgbClr val="035C75"/>
                </a:solidFill>
                <a:latin typeface="Merriweather"/>
                <a:ea typeface="Merriweather"/>
                <a:cs typeface="Merriweather"/>
                <a:sym typeface="Merriweather"/>
              </a:defRPr>
            </a:lvl1pPr>
            <a:lvl2pPr lvl="1"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
        <p:nvSpPr>
          <p:cNvPr id="87" name="Google Shape;87;p12"/>
          <p:cNvSpPr txBox="1"/>
          <p:nvPr>
            <p:ph idx="11" type="ftr"/>
          </p:nvPr>
        </p:nvSpPr>
        <p:spPr>
          <a:xfrm>
            <a:off x="2667000" y="6356350"/>
            <a:ext cx="3352799" cy="365125"/>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rgbClr val="035C75"/>
              </a:buClr>
              <a:buSzPts val="1200"/>
              <a:buFont typeface="Merriweather"/>
              <a:buNone/>
              <a:defRPr b="0" i="0" sz="1200" u="none" cap="none" strike="noStrike">
                <a:solidFill>
                  <a:srgbClr val="035C75"/>
                </a:solidFill>
                <a:latin typeface="Merriweather"/>
                <a:ea typeface="Merriweather"/>
                <a:cs typeface="Merriweather"/>
                <a:sym typeface="Merriweather"/>
              </a:defRPr>
            </a:lvl1pPr>
            <a:lvl2pPr lvl="1"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
        <p:nvSpPr>
          <p:cNvPr id="88" name="Google Shape;88;p12"/>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1pPr>
            <a:lvl2pPr indent="0" lvl="1"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2pPr>
            <a:lvl3pPr indent="0" lvl="2"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3pPr>
            <a:lvl4pPr indent="0" lvl="3"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4pPr>
            <a:lvl5pPr indent="0" lvl="4"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5pPr>
            <a:lvl6pPr indent="0" lvl="5"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6pPr>
            <a:lvl7pPr indent="0" lvl="6"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7pPr>
            <a:lvl8pPr indent="0" lvl="7"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8pPr>
            <a:lvl9pPr indent="0" lvl="8"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2" name="Shape 22"/>
        <p:cNvGrpSpPr/>
        <p:nvPr/>
      </p:nvGrpSpPr>
      <p:grpSpPr>
        <a:xfrm>
          <a:off x="0" y="0"/>
          <a:ext cx="0" cy="0"/>
          <a:chOff x="0" y="0"/>
          <a:chExt cx="0" cy="0"/>
        </a:xfrm>
      </p:grpSpPr>
      <p:sp>
        <p:nvSpPr>
          <p:cNvPr id="23" name="Google Shape;23;p3"/>
          <p:cNvSpPr txBox="1"/>
          <p:nvPr>
            <p:ph type="title"/>
          </p:nvPr>
        </p:nvSpPr>
        <p:spPr>
          <a:xfrm>
            <a:off x="457200" y="704850"/>
            <a:ext cx="8229600" cy="1143000"/>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1pPr>
            <a:lvl2pPr lvl="1"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2pPr>
            <a:lvl3pPr lvl="2"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3pPr>
            <a:lvl4pPr lvl="3"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4pPr>
            <a:lvl5pPr lvl="4"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5pPr>
            <a:lvl6pPr lvl="5"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6pPr>
            <a:lvl7pPr lvl="6"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7pPr>
            <a:lvl8pPr lvl="7"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8pPr>
            <a:lvl9pPr lvl="8"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9pPr>
          </a:lstStyle>
          <a:p/>
        </p:txBody>
      </p:sp>
      <p:sp>
        <p:nvSpPr>
          <p:cNvPr id="24" name="Google Shape;24;p3"/>
          <p:cNvSpPr txBox="1"/>
          <p:nvPr>
            <p:ph idx="1" type="body"/>
          </p:nvPr>
        </p:nvSpPr>
        <p:spPr>
          <a:xfrm>
            <a:off x="457200" y="1935163"/>
            <a:ext cx="8229600" cy="4389436"/>
          </a:xfrm>
          <a:prstGeom prst="rect">
            <a:avLst/>
          </a:prstGeom>
          <a:noFill/>
          <a:ln>
            <a:noFill/>
          </a:ln>
        </p:spPr>
        <p:txBody>
          <a:bodyPr anchorCtr="0" anchor="t" bIns="91425" lIns="91425" spcFirstLastPara="1" rIns="91425" wrap="square" tIns="91425"/>
          <a:lstStyle>
            <a:lvl1pPr indent="-385445" lvl="0" marL="457200" marR="0" rtl="0" algn="l">
              <a:lnSpc>
                <a:spcPct val="100000"/>
              </a:lnSpc>
              <a:spcBef>
                <a:spcPts val="520"/>
              </a:spcBef>
              <a:spcAft>
                <a:spcPts val="0"/>
              </a:spcAft>
              <a:buClr>
                <a:srgbClr val="0BD0D9"/>
              </a:buClr>
              <a:buSzPts val="2470"/>
              <a:buFont typeface="Noto Sans Symbols"/>
              <a:buChar char="●"/>
              <a:defRPr b="0" i="0" sz="2600" u="none" cap="none" strike="noStrike">
                <a:solidFill>
                  <a:schemeClr val="dk1"/>
                </a:solidFill>
                <a:latin typeface="Merriweather"/>
                <a:ea typeface="Merriweather"/>
                <a:cs typeface="Merriweather"/>
                <a:sym typeface="Merriweather"/>
              </a:defRPr>
            </a:lvl1pPr>
            <a:lvl2pPr indent="-358140" lvl="1" marL="914400" marR="0" rtl="0" algn="l">
              <a:lnSpc>
                <a:spcPct val="100000"/>
              </a:lnSpc>
              <a:spcBef>
                <a:spcPts val="480"/>
              </a:spcBef>
              <a:spcAft>
                <a:spcPts val="0"/>
              </a:spcAft>
              <a:buClr>
                <a:schemeClr val="accent1"/>
              </a:buClr>
              <a:buSzPts val="2040"/>
              <a:buFont typeface="Noto Sans Symbols"/>
              <a:buChar char="●"/>
              <a:defRPr b="0" i="0" sz="2400" u="none" cap="none" strike="noStrike">
                <a:solidFill>
                  <a:schemeClr val="dk1"/>
                </a:solidFill>
                <a:latin typeface="Merriweather"/>
                <a:ea typeface="Merriweather"/>
                <a:cs typeface="Merriweather"/>
                <a:sym typeface="Merriweather"/>
              </a:defRPr>
            </a:lvl2pPr>
            <a:lvl3pPr indent="-321944" lvl="2" marL="1371600" marR="0" rtl="0" algn="l">
              <a:lnSpc>
                <a:spcPct val="100000"/>
              </a:lnSpc>
              <a:spcBef>
                <a:spcPts val="420"/>
              </a:spcBef>
              <a:spcAft>
                <a:spcPts val="0"/>
              </a:spcAft>
              <a:buClr>
                <a:schemeClr val="accent2"/>
              </a:buClr>
              <a:buSzPts val="1470"/>
              <a:buFont typeface="Noto Sans Symbols"/>
              <a:buChar char="●"/>
              <a:defRPr b="0" i="0" sz="2100" u="none" cap="none" strike="noStrike">
                <a:solidFill>
                  <a:schemeClr val="dk1"/>
                </a:solidFill>
                <a:latin typeface="Merriweather"/>
                <a:ea typeface="Merriweather"/>
                <a:cs typeface="Merriweather"/>
                <a:sym typeface="Merriweather"/>
              </a:defRPr>
            </a:lvl3pPr>
            <a:lvl4pPr indent="-311148" lvl="3" marL="1828800" marR="0" rtl="0" algn="l">
              <a:lnSpc>
                <a:spcPct val="100000"/>
              </a:lnSpc>
              <a:spcBef>
                <a:spcPts val="400"/>
              </a:spcBef>
              <a:spcAft>
                <a:spcPts val="0"/>
              </a:spcAft>
              <a:buClr>
                <a:srgbClr val="0BD0D9"/>
              </a:buClr>
              <a:buSzPts val="1300"/>
              <a:buFont typeface="Noto Sans Symbols"/>
              <a:buChar char="●"/>
              <a:defRPr b="0" i="0" sz="2000" u="none" cap="none" strike="noStrike">
                <a:solidFill>
                  <a:schemeClr val="dk1"/>
                </a:solidFill>
                <a:latin typeface="Merriweather"/>
                <a:ea typeface="Merriweather"/>
                <a:cs typeface="Merriweather"/>
                <a:sym typeface="Merriweather"/>
              </a:defRPr>
            </a:lvl4pPr>
            <a:lvl5pPr indent="-311148" lvl="4" marL="2286000" marR="0" rtl="0" algn="l">
              <a:lnSpc>
                <a:spcPct val="100000"/>
              </a:lnSpc>
              <a:spcBef>
                <a:spcPts val="400"/>
              </a:spcBef>
              <a:spcAft>
                <a:spcPts val="0"/>
              </a:spcAft>
              <a:buClr>
                <a:srgbClr val="10CF9B"/>
              </a:buClr>
              <a:buSzPts val="1300"/>
              <a:buFont typeface="Noto Sans Symbols"/>
              <a:buChar char="●"/>
              <a:defRPr b="0" i="0" sz="2000" u="none" cap="none" strike="noStrike">
                <a:solidFill>
                  <a:schemeClr val="dk1"/>
                </a:solidFill>
                <a:latin typeface="Merriweather"/>
                <a:ea typeface="Merriweather"/>
                <a:cs typeface="Merriweather"/>
                <a:sym typeface="Merriweather"/>
              </a:defRPr>
            </a:lvl5pPr>
            <a:lvl6pPr indent="-320038" lvl="5" marL="2743200" marR="0" rtl="0" algn="l">
              <a:lnSpc>
                <a:spcPct val="100000"/>
              </a:lnSpc>
              <a:spcBef>
                <a:spcPts val="360"/>
              </a:spcBef>
              <a:spcAft>
                <a:spcPts val="0"/>
              </a:spcAft>
              <a:buClr>
                <a:schemeClr val="accent5"/>
              </a:buClr>
              <a:buSzPts val="1440"/>
              <a:buFont typeface="Noto Sans Symbols"/>
              <a:buChar char="●"/>
              <a:defRPr b="0" i="0" sz="1800" u="none" cap="none" strike="noStrike">
                <a:solidFill>
                  <a:schemeClr val="dk1"/>
                </a:solidFill>
                <a:latin typeface="Merriweather"/>
                <a:ea typeface="Merriweather"/>
                <a:cs typeface="Merriweather"/>
                <a:sym typeface="Merriweather"/>
              </a:defRPr>
            </a:lvl6pPr>
            <a:lvl7pPr indent="-309879" lvl="6" marL="3200400" marR="0" rtl="0" algn="l">
              <a:lnSpc>
                <a:spcPct val="100000"/>
              </a:lnSpc>
              <a:spcBef>
                <a:spcPts val="320"/>
              </a:spcBef>
              <a:spcAft>
                <a:spcPts val="0"/>
              </a:spcAft>
              <a:buClr>
                <a:schemeClr val="accent6"/>
              </a:buClr>
              <a:buSzPts val="1280"/>
              <a:buFont typeface="Noto Sans Symbols"/>
              <a:buChar char="●"/>
              <a:defRPr b="0" i="0" sz="1600" u="none" cap="none" strike="noStrike">
                <a:solidFill>
                  <a:schemeClr val="dk1"/>
                </a:solidFill>
                <a:latin typeface="Merriweather"/>
                <a:ea typeface="Merriweather"/>
                <a:cs typeface="Merriweather"/>
                <a:sym typeface="Merriweather"/>
              </a:defRPr>
            </a:lvl7pPr>
            <a:lvl8pPr indent="-330200" lvl="7" marL="3657600" marR="0" rtl="0" algn="l">
              <a:lnSpc>
                <a:spcPct val="100000"/>
              </a:lnSpc>
              <a:spcBef>
                <a:spcPts val="320"/>
              </a:spcBef>
              <a:spcAft>
                <a:spcPts val="0"/>
              </a:spcAft>
              <a:buClr>
                <a:schemeClr val="dk2"/>
              </a:buClr>
              <a:buSzPts val="1600"/>
              <a:buFont typeface="Merriweather"/>
              <a:buChar char="•"/>
              <a:defRPr b="0" i="0" sz="1600" u="none" cap="none" strike="noStrike">
                <a:solidFill>
                  <a:schemeClr val="dk1"/>
                </a:solidFill>
                <a:latin typeface="Merriweather"/>
                <a:ea typeface="Merriweather"/>
                <a:cs typeface="Merriweather"/>
                <a:sym typeface="Merriweather"/>
              </a:defRPr>
            </a:lvl8pPr>
            <a:lvl9pPr indent="-317500" lvl="8" marL="4114800" marR="0" rtl="0" algn="l">
              <a:lnSpc>
                <a:spcPct val="100000"/>
              </a:lnSpc>
              <a:spcBef>
                <a:spcPts val="280"/>
              </a:spcBef>
              <a:spcAft>
                <a:spcPts val="0"/>
              </a:spcAft>
              <a:buClr>
                <a:schemeClr val="dk2"/>
              </a:buClr>
              <a:buSzPts val="1400"/>
              <a:buFont typeface="Merriweather"/>
              <a:buChar char="•"/>
              <a:defRPr b="0" i="0" sz="1400" u="none" cap="none" strike="noStrike">
                <a:solidFill>
                  <a:schemeClr val="dk1"/>
                </a:solidFill>
                <a:latin typeface="Merriweather"/>
                <a:ea typeface="Merriweather"/>
                <a:cs typeface="Merriweather"/>
                <a:sym typeface="Merriweather"/>
              </a:defRPr>
            </a:lvl9pPr>
          </a:lstStyle>
          <a:p/>
        </p:txBody>
      </p:sp>
      <p:sp>
        <p:nvSpPr>
          <p:cNvPr id="25" name="Google Shape;25;p3"/>
          <p:cNvSpPr txBox="1"/>
          <p:nvPr>
            <p:ph idx="10" type="dt"/>
          </p:nvPr>
        </p:nvSpPr>
        <p:spPr>
          <a:xfrm>
            <a:off x="457200" y="6356350"/>
            <a:ext cx="2133599" cy="365125"/>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rgbClr val="035C75"/>
              </a:buClr>
              <a:buSzPts val="1200"/>
              <a:buFont typeface="Merriweather"/>
              <a:buNone/>
              <a:defRPr b="0" i="0" sz="1200" u="none" cap="none" strike="noStrike">
                <a:solidFill>
                  <a:srgbClr val="035C75"/>
                </a:solidFill>
                <a:latin typeface="Merriweather"/>
                <a:ea typeface="Merriweather"/>
                <a:cs typeface="Merriweather"/>
                <a:sym typeface="Merriweather"/>
              </a:defRPr>
            </a:lvl1pPr>
            <a:lvl2pPr lvl="1"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
        <p:nvSpPr>
          <p:cNvPr id="26" name="Google Shape;26;p3"/>
          <p:cNvSpPr txBox="1"/>
          <p:nvPr>
            <p:ph idx="11" type="ftr"/>
          </p:nvPr>
        </p:nvSpPr>
        <p:spPr>
          <a:xfrm>
            <a:off x="2667000" y="6356350"/>
            <a:ext cx="3352799" cy="365125"/>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rgbClr val="035C75"/>
              </a:buClr>
              <a:buSzPts val="1200"/>
              <a:buFont typeface="Merriweather"/>
              <a:buNone/>
              <a:defRPr b="0" i="0" sz="1200" u="none" cap="none" strike="noStrike">
                <a:solidFill>
                  <a:srgbClr val="035C75"/>
                </a:solidFill>
                <a:latin typeface="Merriweather"/>
                <a:ea typeface="Merriweather"/>
                <a:cs typeface="Merriweather"/>
                <a:sym typeface="Merriweather"/>
              </a:defRPr>
            </a:lvl1pPr>
            <a:lvl2pPr lvl="1"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
        <p:nvSpPr>
          <p:cNvPr id="27" name="Google Shape;27;p3"/>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1pPr>
            <a:lvl2pPr indent="0" lvl="1"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2pPr>
            <a:lvl3pPr indent="0" lvl="2"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3pPr>
            <a:lvl4pPr indent="0" lvl="3"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4pPr>
            <a:lvl5pPr indent="0" lvl="4"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5pPr>
            <a:lvl6pPr indent="0" lvl="5"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6pPr>
            <a:lvl7pPr indent="0" lvl="6"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7pPr>
            <a:lvl8pPr indent="0" lvl="7"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8pPr>
            <a:lvl9pPr indent="0" lvl="8"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28" name="Shape 28"/>
        <p:cNvGrpSpPr/>
        <p:nvPr/>
      </p:nvGrpSpPr>
      <p:grpSpPr>
        <a:xfrm>
          <a:off x="0" y="0"/>
          <a:ext cx="0" cy="0"/>
          <a:chOff x="0" y="0"/>
          <a:chExt cx="0" cy="0"/>
        </a:xfrm>
      </p:grpSpPr>
      <p:sp>
        <p:nvSpPr>
          <p:cNvPr id="29" name="Google Shape;29;p4"/>
          <p:cNvSpPr txBox="1"/>
          <p:nvPr>
            <p:ph idx="10" type="dt"/>
          </p:nvPr>
        </p:nvSpPr>
        <p:spPr>
          <a:xfrm>
            <a:off x="457200" y="6356350"/>
            <a:ext cx="2133599" cy="365125"/>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rgbClr val="035C75"/>
              </a:buClr>
              <a:buSzPts val="1200"/>
              <a:buFont typeface="Merriweather"/>
              <a:buNone/>
              <a:defRPr b="0" i="0" sz="1200" u="none" cap="none" strike="noStrike">
                <a:solidFill>
                  <a:srgbClr val="035C75"/>
                </a:solidFill>
                <a:latin typeface="Merriweather"/>
                <a:ea typeface="Merriweather"/>
                <a:cs typeface="Merriweather"/>
                <a:sym typeface="Merriweather"/>
              </a:defRPr>
            </a:lvl1pPr>
            <a:lvl2pPr lvl="1"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
        <p:nvSpPr>
          <p:cNvPr id="30" name="Google Shape;30;p4"/>
          <p:cNvSpPr txBox="1"/>
          <p:nvPr>
            <p:ph idx="11" type="ftr"/>
          </p:nvPr>
        </p:nvSpPr>
        <p:spPr>
          <a:xfrm>
            <a:off x="2667000" y="6356350"/>
            <a:ext cx="3352799" cy="365125"/>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rgbClr val="035C75"/>
              </a:buClr>
              <a:buSzPts val="1200"/>
              <a:buFont typeface="Merriweather"/>
              <a:buNone/>
              <a:defRPr b="0" i="0" sz="1200" u="none" cap="none" strike="noStrike">
                <a:solidFill>
                  <a:srgbClr val="035C75"/>
                </a:solidFill>
                <a:latin typeface="Merriweather"/>
                <a:ea typeface="Merriweather"/>
                <a:cs typeface="Merriweather"/>
                <a:sym typeface="Merriweather"/>
              </a:defRPr>
            </a:lvl1pPr>
            <a:lvl2pPr lvl="1"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
        <p:nvSpPr>
          <p:cNvPr id="31" name="Google Shape;31;p4"/>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1pPr>
            <a:lvl2pPr indent="0" lvl="1"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2pPr>
            <a:lvl3pPr indent="0" lvl="2"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3pPr>
            <a:lvl4pPr indent="0" lvl="3"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4pPr>
            <a:lvl5pPr indent="0" lvl="4"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5pPr>
            <a:lvl6pPr indent="0" lvl="5"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6pPr>
            <a:lvl7pPr indent="0" lvl="6"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7pPr>
            <a:lvl8pPr indent="0" lvl="7"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8pPr>
            <a:lvl9pPr indent="0" lvl="8"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32" name="Shape 32"/>
        <p:cNvGrpSpPr/>
        <p:nvPr/>
      </p:nvGrpSpPr>
      <p:grpSpPr>
        <a:xfrm>
          <a:off x="0" y="0"/>
          <a:ext cx="0" cy="0"/>
          <a:chOff x="0" y="0"/>
          <a:chExt cx="0" cy="0"/>
        </a:xfrm>
      </p:grpSpPr>
      <p:sp>
        <p:nvSpPr>
          <p:cNvPr id="33" name="Google Shape;33;p5"/>
          <p:cNvSpPr txBox="1"/>
          <p:nvPr>
            <p:ph type="title"/>
          </p:nvPr>
        </p:nvSpPr>
        <p:spPr>
          <a:xfrm>
            <a:off x="530352" y="1316736"/>
            <a:ext cx="7772400" cy="1362455"/>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rgbClr val="4AE3AC"/>
              </a:buClr>
              <a:buSzPts val="5600"/>
              <a:buFont typeface="Calibri"/>
              <a:buNone/>
              <a:defRPr b="1" i="0" sz="5600" u="none" cap="none" strike="noStrike">
                <a:solidFill>
                  <a:srgbClr val="4AE3AC"/>
                </a:solidFill>
                <a:latin typeface="Calibri"/>
                <a:ea typeface="Calibri"/>
                <a:cs typeface="Calibri"/>
                <a:sym typeface="Calibri"/>
              </a:defRPr>
            </a:lvl1pPr>
            <a:lvl2pPr lvl="1"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2pPr>
            <a:lvl3pPr lvl="2"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3pPr>
            <a:lvl4pPr lvl="3"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4pPr>
            <a:lvl5pPr lvl="4"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5pPr>
            <a:lvl6pPr lvl="5"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6pPr>
            <a:lvl7pPr lvl="6"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7pPr>
            <a:lvl8pPr lvl="7"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8pPr>
            <a:lvl9pPr lvl="8"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9pPr>
          </a:lstStyle>
          <a:p/>
        </p:txBody>
      </p:sp>
      <p:sp>
        <p:nvSpPr>
          <p:cNvPr id="34" name="Google Shape;34;p5"/>
          <p:cNvSpPr txBox="1"/>
          <p:nvPr>
            <p:ph idx="1" type="body"/>
          </p:nvPr>
        </p:nvSpPr>
        <p:spPr>
          <a:xfrm>
            <a:off x="530352" y="2704664"/>
            <a:ext cx="7772400" cy="1509711"/>
          </a:xfrm>
          <a:prstGeom prst="rect">
            <a:avLst/>
          </a:prstGeom>
          <a:noFill/>
          <a:ln>
            <a:noFill/>
          </a:ln>
        </p:spPr>
        <p:txBody>
          <a:bodyPr anchorCtr="0" anchor="t" bIns="91425" lIns="91425" spcFirstLastPara="1" rIns="91425" wrap="square" tIns="91425"/>
          <a:lstStyle>
            <a:lvl1pPr indent="-228600" lvl="0" marL="457200" marR="0" rtl="0" algn="l">
              <a:lnSpc>
                <a:spcPct val="100000"/>
              </a:lnSpc>
              <a:spcBef>
                <a:spcPts val="440"/>
              </a:spcBef>
              <a:spcAft>
                <a:spcPts val="0"/>
              </a:spcAft>
              <a:buClr>
                <a:srgbClr val="0BD0D9"/>
              </a:buClr>
              <a:buSzPts val="2090"/>
              <a:buFont typeface="Noto Sans Symbols"/>
              <a:buNone/>
              <a:defRPr b="0" i="0" sz="2200" u="none" cap="none" strike="noStrike">
                <a:solidFill>
                  <a:schemeClr val="dk1"/>
                </a:solidFill>
                <a:latin typeface="Merriweather"/>
                <a:ea typeface="Merriweather"/>
                <a:cs typeface="Merriweather"/>
                <a:sym typeface="Merriweather"/>
              </a:defRPr>
            </a:lvl1pPr>
            <a:lvl2pPr indent="-228600" lvl="1" marL="914400" marR="0" rtl="0" algn="l">
              <a:lnSpc>
                <a:spcPct val="100000"/>
              </a:lnSpc>
              <a:spcBef>
                <a:spcPts val="360"/>
              </a:spcBef>
              <a:spcAft>
                <a:spcPts val="0"/>
              </a:spcAft>
              <a:buClr>
                <a:schemeClr val="accent1"/>
              </a:buClr>
              <a:buSzPts val="1530"/>
              <a:buFont typeface="Noto Sans Symbols"/>
              <a:buNone/>
              <a:defRPr b="0" i="0" sz="1800" u="none" cap="none" strike="noStrike">
                <a:solidFill>
                  <a:srgbClr val="888888"/>
                </a:solidFill>
                <a:latin typeface="Merriweather"/>
                <a:ea typeface="Merriweather"/>
                <a:cs typeface="Merriweather"/>
                <a:sym typeface="Merriweather"/>
              </a:defRPr>
            </a:lvl2pPr>
            <a:lvl3pPr indent="-228600" lvl="2" marL="1371600" marR="0" rtl="0" algn="l">
              <a:lnSpc>
                <a:spcPct val="100000"/>
              </a:lnSpc>
              <a:spcBef>
                <a:spcPts val="320"/>
              </a:spcBef>
              <a:spcAft>
                <a:spcPts val="0"/>
              </a:spcAft>
              <a:buClr>
                <a:schemeClr val="accent2"/>
              </a:buClr>
              <a:buSzPts val="1120"/>
              <a:buFont typeface="Noto Sans Symbols"/>
              <a:buNone/>
              <a:defRPr b="0" i="0" sz="1600" u="none" cap="none" strike="noStrike">
                <a:solidFill>
                  <a:srgbClr val="888888"/>
                </a:solidFill>
                <a:latin typeface="Merriweather"/>
                <a:ea typeface="Merriweather"/>
                <a:cs typeface="Merriweather"/>
                <a:sym typeface="Merriweather"/>
              </a:defRPr>
            </a:lvl3pPr>
            <a:lvl4pPr indent="-228600" lvl="3" marL="1828800" marR="0" rtl="0" algn="l">
              <a:lnSpc>
                <a:spcPct val="100000"/>
              </a:lnSpc>
              <a:spcBef>
                <a:spcPts val="280"/>
              </a:spcBef>
              <a:spcAft>
                <a:spcPts val="0"/>
              </a:spcAft>
              <a:buClr>
                <a:srgbClr val="0BD0D9"/>
              </a:buClr>
              <a:buSzPts val="910"/>
              <a:buFont typeface="Noto Sans Symbols"/>
              <a:buNone/>
              <a:defRPr b="0" i="0" sz="1400" u="none" cap="none" strike="noStrike">
                <a:solidFill>
                  <a:srgbClr val="888888"/>
                </a:solidFill>
                <a:latin typeface="Merriweather"/>
                <a:ea typeface="Merriweather"/>
                <a:cs typeface="Merriweather"/>
                <a:sym typeface="Merriweather"/>
              </a:defRPr>
            </a:lvl4pPr>
            <a:lvl5pPr indent="-228600" lvl="4" marL="2286000" marR="0" rtl="0" algn="l">
              <a:lnSpc>
                <a:spcPct val="100000"/>
              </a:lnSpc>
              <a:spcBef>
                <a:spcPts val="280"/>
              </a:spcBef>
              <a:spcAft>
                <a:spcPts val="0"/>
              </a:spcAft>
              <a:buClr>
                <a:srgbClr val="10CF9B"/>
              </a:buClr>
              <a:buSzPts val="910"/>
              <a:buFont typeface="Noto Sans Symbols"/>
              <a:buNone/>
              <a:defRPr b="0" i="0" sz="1400" u="none" cap="none" strike="noStrike">
                <a:solidFill>
                  <a:srgbClr val="888888"/>
                </a:solidFill>
                <a:latin typeface="Merriweather"/>
                <a:ea typeface="Merriweather"/>
                <a:cs typeface="Merriweather"/>
                <a:sym typeface="Merriweather"/>
              </a:defRPr>
            </a:lvl5pPr>
            <a:lvl6pPr indent="-320038" lvl="5" marL="2743200" marR="0" rtl="0" algn="l">
              <a:lnSpc>
                <a:spcPct val="100000"/>
              </a:lnSpc>
              <a:spcBef>
                <a:spcPts val="360"/>
              </a:spcBef>
              <a:spcAft>
                <a:spcPts val="0"/>
              </a:spcAft>
              <a:buClr>
                <a:schemeClr val="accent5"/>
              </a:buClr>
              <a:buSzPts val="1440"/>
              <a:buFont typeface="Noto Sans Symbols"/>
              <a:buChar char="●"/>
              <a:defRPr b="0" i="0" sz="1800" u="none" cap="none" strike="noStrike">
                <a:solidFill>
                  <a:schemeClr val="dk1"/>
                </a:solidFill>
                <a:latin typeface="Merriweather"/>
                <a:ea typeface="Merriweather"/>
                <a:cs typeface="Merriweather"/>
                <a:sym typeface="Merriweather"/>
              </a:defRPr>
            </a:lvl6pPr>
            <a:lvl7pPr indent="-309879" lvl="6" marL="3200400" marR="0" rtl="0" algn="l">
              <a:lnSpc>
                <a:spcPct val="100000"/>
              </a:lnSpc>
              <a:spcBef>
                <a:spcPts val="320"/>
              </a:spcBef>
              <a:spcAft>
                <a:spcPts val="0"/>
              </a:spcAft>
              <a:buClr>
                <a:schemeClr val="accent6"/>
              </a:buClr>
              <a:buSzPts val="1280"/>
              <a:buFont typeface="Noto Sans Symbols"/>
              <a:buChar char="●"/>
              <a:defRPr b="0" i="0" sz="1600" u="none" cap="none" strike="noStrike">
                <a:solidFill>
                  <a:schemeClr val="dk1"/>
                </a:solidFill>
                <a:latin typeface="Merriweather"/>
                <a:ea typeface="Merriweather"/>
                <a:cs typeface="Merriweather"/>
                <a:sym typeface="Merriweather"/>
              </a:defRPr>
            </a:lvl7pPr>
            <a:lvl8pPr indent="-330200" lvl="7" marL="3657600" marR="0" rtl="0" algn="l">
              <a:lnSpc>
                <a:spcPct val="100000"/>
              </a:lnSpc>
              <a:spcBef>
                <a:spcPts val="320"/>
              </a:spcBef>
              <a:spcAft>
                <a:spcPts val="0"/>
              </a:spcAft>
              <a:buClr>
                <a:schemeClr val="dk2"/>
              </a:buClr>
              <a:buSzPts val="1600"/>
              <a:buFont typeface="Merriweather"/>
              <a:buChar char="•"/>
              <a:defRPr b="0" i="0" sz="1600" u="none" cap="none" strike="noStrike">
                <a:solidFill>
                  <a:schemeClr val="dk1"/>
                </a:solidFill>
                <a:latin typeface="Merriweather"/>
                <a:ea typeface="Merriweather"/>
                <a:cs typeface="Merriweather"/>
                <a:sym typeface="Merriweather"/>
              </a:defRPr>
            </a:lvl8pPr>
            <a:lvl9pPr indent="-317500" lvl="8" marL="4114800" marR="0" rtl="0" algn="l">
              <a:lnSpc>
                <a:spcPct val="100000"/>
              </a:lnSpc>
              <a:spcBef>
                <a:spcPts val="280"/>
              </a:spcBef>
              <a:spcAft>
                <a:spcPts val="0"/>
              </a:spcAft>
              <a:buClr>
                <a:schemeClr val="dk2"/>
              </a:buClr>
              <a:buSzPts val="1400"/>
              <a:buFont typeface="Merriweather"/>
              <a:buChar char="•"/>
              <a:defRPr b="0" i="0" sz="1400" u="none" cap="none" strike="noStrike">
                <a:solidFill>
                  <a:schemeClr val="dk1"/>
                </a:solidFill>
                <a:latin typeface="Merriweather"/>
                <a:ea typeface="Merriweather"/>
                <a:cs typeface="Merriweather"/>
                <a:sym typeface="Merriweather"/>
              </a:defRPr>
            </a:lvl9pPr>
          </a:lstStyle>
          <a:p/>
        </p:txBody>
      </p:sp>
      <p:sp>
        <p:nvSpPr>
          <p:cNvPr id="35" name="Google Shape;35;p5"/>
          <p:cNvSpPr txBox="1"/>
          <p:nvPr>
            <p:ph idx="10" type="dt"/>
          </p:nvPr>
        </p:nvSpPr>
        <p:spPr>
          <a:xfrm>
            <a:off x="457200" y="6356350"/>
            <a:ext cx="2133599" cy="365125"/>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rgbClr val="035C75"/>
              </a:buClr>
              <a:buSzPts val="1200"/>
              <a:buFont typeface="Merriweather"/>
              <a:buNone/>
              <a:defRPr b="0" i="0" sz="1200" u="none" cap="none" strike="noStrike">
                <a:solidFill>
                  <a:srgbClr val="035C75"/>
                </a:solidFill>
                <a:latin typeface="Merriweather"/>
                <a:ea typeface="Merriweather"/>
                <a:cs typeface="Merriweather"/>
                <a:sym typeface="Merriweather"/>
              </a:defRPr>
            </a:lvl1pPr>
            <a:lvl2pPr lvl="1"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
        <p:nvSpPr>
          <p:cNvPr id="36" name="Google Shape;36;p5"/>
          <p:cNvSpPr txBox="1"/>
          <p:nvPr>
            <p:ph idx="11" type="ftr"/>
          </p:nvPr>
        </p:nvSpPr>
        <p:spPr>
          <a:xfrm>
            <a:off x="2667000" y="6356350"/>
            <a:ext cx="3352799" cy="365125"/>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rgbClr val="035C75"/>
              </a:buClr>
              <a:buSzPts val="1200"/>
              <a:buFont typeface="Merriweather"/>
              <a:buNone/>
              <a:defRPr b="0" i="0" sz="1200" u="none" cap="none" strike="noStrike">
                <a:solidFill>
                  <a:srgbClr val="035C75"/>
                </a:solidFill>
                <a:latin typeface="Merriweather"/>
                <a:ea typeface="Merriweather"/>
                <a:cs typeface="Merriweather"/>
                <a:sym typeface="Merriweather"/>
              </a:defRPr>
            </a:lvl1pPr>
            <a:lvl2pPr lvl="1"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
        <p:nvSpPr>
          <p:cNvPr id="37" name="Google Shape;37;p5"/>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1pPr>
            <a:lvl2pPr indent="0" lvl="1"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2pPr>
            <a:lvl3pPr indent="0" lvl="2"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3pPr>
            <a:lvl4pPr indent="0" lvl="3"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4pPr>
            <a:lvl5pPr indent="0" lvl="4"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5pPr>
            <a:lvl6pPr indent="0" lvl="5"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6pPr>
            <a:lvl7pPr indent="0" lvl="6"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7pPr>
            <a:lvl8pPr indent="0" lvl="7"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8pPr>
            <a:lvl9pPr indent="0" lvl="8"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8" name="Shape 38"/>
        <p:cNvGrpSpPr/>
        <p:nvPr/>
      </p:nvGrpSpPr>
      <p:grpSpPr>
        <a:xfrm>
          <a:off x="0" y="0"/>
          <a:ext cx="0" cy="0"/>
          <a:chOff x="0" y="0"/>
          <a:chExt cx="0" cy="0"/>
        </a:xfrm>
      </p:grpSpPr>
      <p:sp>
        <p:nvSpPr>
          <p:cNvPr id="39" name="Google Shape;39;p6"/>
          <p:cNvSpPr txBox="1"/>
          <p:nvPr>
            <p:ph type="title"/>
          </p:nvPr>
        </p:nvSpPr>
        <p:spPr>
          <a:xfrm>
            <a:off x="457200" y="704087"/>
            <a:ext cx="8229600" cy="1143000"/>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1pPr>
            <a:lvl2pPr lvl="1"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2pPr>
            <a:lvl3pPr lvl="2"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3pPr>
            <a:lvl4pPr lvl="3"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4pPr>
            <a:lvl5pPr lvl="4"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5pPr>
            <a:lvl6pPr lvl="5"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6pPr>
            <a:lvl7pPr lvl="6"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7pPr>
            <a:lvl8pPr lvl="7"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8pPr>
            <a:lvl9pPr lvl="8"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9pPr>
          </a:lstStyle>
          <a:p/>
        </p:txBody>
      </p:sp>
      <p:sp>
        <p:nvSpPr>
          <p:cNvPr id="40" name="Google Shape;40;p6"/>
          <p:cNvSpPr txBox="1"/>
          <p:nvPr>
            <p:ph idx="1" type="body"/>
          </p:nvPr>
        </p:nvSpPr>
        <p:spPr>
          <a:xfrm>
            <a:off x="457200" y="1920084"/>
            <a:ext cx="4038599" cy="4434839"/>
          </a:xfrm>
          <a:prstGeom prst="rect">
            <a:avLst/>
          </a:prstGeom>
          <a:noFill/>
          <a:ln>
            <a:noFill/>
          </a:ln>
        </p:spPr>
        <p:txBody>
          <a:bodyPr anchorCtr="0" anchor="t" bIns="91425" lIns="91425" spcFirstLastPara="1" rIns="91425" wrap="square" tIns="91425"/>
          <a:lstStyle>
            <a:lvl1pPr indent="-385445" lvl="0" marL="457200" marR="0" rtl="0" algn="l">
              <a:lnSpc>
                <a:spcPct val="100000"/>
              </a:lnSpc>
              <a:spcBef>
                <a:spcPts val="520"/>
              </a:spcBef>
              <a:spcAft>
                <a:spcPts val="0"/>
              </a:spcAft>
              <a:buClr>
                <a:srgbClr val="0BD0D9"/>
              </a:buClr>
              <a:buSzPts val="2470"/>
              <a:buFont typeface="Noto Sans Symbols"/>
              <a:buChar char="●"/>
              <a:defRPr b="0" i="0" sz="2600" u="none" cap="none" strike="noStrike">
                <a:solidFill>
                  <a:schemeClr val="dk1"/>
                </a:solidFill>
                <a:latin typeface="Merriweather"/>
                <a:ea typeface="Merriweather"/>
                <a:cs typeface="Merriweather"/>
                <a:sym typeface="Merriweather"/>
              </a:defRPr>
            </a:lvl1pPr>
            <a:lvl2pPr indent="-358140" lvl="1" marL="914400" marR="0" rtl="0" algn="l">
              <a:lnSpc>
                <a:spcPct val="100000"/>
              </a:lnSpc>
              <a:spcBef>
                <a:spcPts val="480"/>
              </a:spcBef>
              <a:spcAft>
                <a:spcPts val="0"/>
              </a:spcAft>
              <a:buClr>
                <a:schemeClr val="accent1"/>
              </a:buClr>
              <a:buSzPts val="2040"/>
              <a:buFont typeface="Noto Sans Symbols"/>
              <a:buChar char="●"/>
              <a:defRPr b="0" i="0" sz="2400" u="none" cap="none" strike="noStrike">
                <a:solidFill>
                  <a:schemeClr val="dk1"/>
                </a:solidFill>
                <a:latin typeface="Merriweather"/>
                <a:ea typeface="Merriweather"/>
                <a:cs typeface="Merriweather"/>
                <a:sym typeface="Merriweather"/>
              </a:defRPr>
            </a:lvl2pPr>
            <a:lvl3pPr indent="-317500" lvl="2" marL="1371600" marR="0" rtl="0" algn="l">
              <a:lnSpc>
                <a:spcPct val="100000"/>
              </a:lnSpc>
              <a:spcBef>
                <a:spcPts val="400"/>
              </a:spcBef>
              <a:spcAft>
                <a:spcPts val="0"/>
              </a:spcAft>
              <a:buClr>
                <a:schemeClr val="accent2"/>
              </a:buClr>
              <a:buSzPts val="1400"/>
              <a:buFont typeface="Noto Sans Symbols"/>
              <a:buChar char="●"/>
              <a:defRPr b="0" i="0" sz="2000" u="none" cap="none" strike="noStrike">
                <a:solidFill>
                  <a:schemeClr val="dk1"/>
                </a:solidFill>
                <a:latin typeface="Merriweather"/>
                <a:ea typeface="Merriweather"/>
                <a:cs typeface="Merriweather"/>
                <a:sym typeface="Merriweather"/>
              </a:defRPr>
            </a:lvl3pPr>
            <a:lvl4pPr indent="-302893" lvl="3" marL="1828800" marR="0" rtl="0" algn="l">
              <a:lnSpc>
                <a:spcPct val="100000"/>
              </a:lnSpc>
              <a:spcBef>
                <a:spcPts val="360"/>
              </a:spcBef>
              <a:spcAft>
                <a:spcPts val="0"/>
              </a:spcAft>
              <a:buClr>
                <a:srgbClr val="0BD0D9"/>
              </a:buClr>
              <a:buSzPts val="1170"/>
              <a:buFont typeface="Noto Sans Symbols"/>
              <a:buChar char="●"/>
              <a:defRPr b="0" i="0" sz="1800" u="none" cap="none" strike="noStrike">
                <a:solidFill>
                  <a:schemeClr val="dk1"/>
                </a:solidFill>
                <a:latin typeface="Merriweather"/>
                <a:ea typeface="Merriweather"/>
                <a:cs typeface="Merriweather"/>
                <a:sym typeface="Merriweather"/>
              </a:defRPr>
            </a:lvl4pPr>
            <a:lvl5pPr indent="-302893" lvl="4" marL="2286000" marR="0" rtl="0" algn="l">
              <a:lnSpc>
                <a:spcPct val="100000"/>
              </a:lnSpc>
              <a:spcBef>
                <a:spcPts val="360"/>
              </a:spcBef>
              <a:spcAft>
                <a:spcPts val="0"/>
              </a:spcAft>
              <a:buClr>
                <a:srgbClr val="10CF9B"/>
              </a:buClr>
              <a:buSzPts val="1170"/>
              <a:buFont typeface="Noto Sans Symbols"/>
              <a:buChar char="●"/>
              <a:defRPr b="0" i="0" sz="1800" u="none" cap="none" strike="noStrike">
                <a:solidFill>
                  <a:schemeClr val="dk1"/>
                </a:solidFill>
                <a:latin typeface="Merriweather"/>
                <a:ea typeface="Merriweather"/>
                <a:cs typeface="Merriweather"/>
                <a:sym typeface="Merriweather"/>
              </a:defRPr>
            </a:lvl5pPr>
            <a:lvl6pPr indent="-320038" lvl="5" marL="2743200" marR="0" rtl="0" algn="l">
              <a:lnSpc>
                <a:spcPct val="100000"/>
              </a:lnSpc>
              <a:spcBef>
                <a:spcPts val="360"/>
              </a:spcBef>
              <a:spcAft>
                <a:spcPts val="0"/>
              </a:spcAft>
              <a:buClr>
                <a:schemeClr val="accent5"/>
              </a:buClr>
              <a:buSzPts val="1440"/>
              <a:buFont typeface="Noto Sans Symbols"/>
              <a:buChar char="●"/>
              <a:defRPr b="0" i="0" sz="1800" u="none" cap="none" strike="noStrike">
                <a:solidFill>
                  <a:schemeClr val="dk1"/>
                </a:solidFill>
                <a:latin typeface="Merriweather"/>
                <a:ea typeface="Merriweather"/>
                <a:cs typeface="Merriweather"/>
                <a:sym typeface="Merriweather"/>
              </a:defRPr>
            </a:lvl6pPr>
            <a:lvl7pPr indent="-309879" lvl="6" marL="3200400" marR="0" rtl="0" algn="l">
              <a:lnSpc>
                <a:spcPct val="100000"/>
              </a:lnSpc>
              <a:spcBef>
                <a:spcPts val="320"/>
              </a:spcBef>
              <a:spcAft>
                <a:spcPts val="0"/>
              </a:spcAft>
              <a:buClr>
                <a:schemeClr val="accent6"/>
              </a:buClr>
              <a:buSzPts val="1280"/>
              <a:buFont typeface="Noto Sans Symbols"/>
              <a:buChar char="●"/>
              <a:defRPr b="0" i="0" sz="1600" u="none" cap="none" strike="noStrike">
                <a:solidFill>
                  <a:schemeClr val="dk1"/>
                </a:solidFill>
                <a:latin typeface="Merriweather"/>
                <a:ea typeface="Merriweather"/>
                <a:cs typeface="Merriweather"/>
                <a:sym typeface="Merriweather"/>
              </a:defRPr>
            </a:lvl7pPr>
            <a:lvl8pPr indent="-330200" lvl="7" marL="3657600" marR="0" rtl="0" algn="l">
              <a:lnSpc>
                <a:spcPct val="100000"/>
              </a:lnSpc>
              <a:spcBef>
                <a:spcPts val="320"/>
              </a:spcBef>
              <a:spcAft>
                <a:spcPts val="0"/>
              </a:spcAft>
              <a:buClr>
                <a:schemeClr val="dk2"/>
              </a:buClr>
              <a:buSzPts val="1600"/>
              <a:buFont typeface="Merriweather"/>
              <a:buChar char="•"/>
              <a:defRPr b="0" i="0" sz="1600" u="none" cap="none" strike="noStrike">
                <a:solidFill>
                  <a:schemeClr val="dk1"/>
                </a:solidFill>
                <a:latin typeface="Merriweather"/>
                <a:ea typeface="Merriweather"/>
                <a:cs typeface="Merriweather"/>
                <a:sym typeface="Merriweather"/>
              </a:defRPr>
            </a:lvl8pPr>
            <a:lvl9pPr indent="-317500" lvl="8" marL="4114800" marR="0" rtl="0" algn="l">
              <a:lnSpc>
                <a:spcPct val="100000"/>
              </a:lnSpc>
              <a:spcBef>
                <a:spcPts val="280"/>
              </a:spcBef>
              <a:spcAft>
                <a:spcPts val="0"/>
              </a:spcAft>
              <a:buClr>
                <a:schemeClr val="dk2"/>
              </a:buClr>
              <a:buSzPts val="1400"/>
              <a:buFont typeface="Merriweather"/>
              <a:buChar char="•"/>
              <a:defRPr b="0" i="0" sz="1400" u="none" cap="none" strike="noStrike">
                <a:solidFill>
                  <a:schemeClr val="dk1"/>
                </a:solidFill>
                <a:latin typeface="Merriweather"/>
                <a:ea typeface="Merriweather"/>
                <a:cs typeface="Merriweather"/>
                <a:sym typeface="Merriweather"/>
              </a:defRPr>
            </a:lvl9pPr>
          </a:lstStyle>
          <a:p/>
        </p:txBody>
      </p:sp>
      <p:sp>
        <p:nvSpPr>
          <p:cNvPr id="41" name="Google Shape;41;p6"/>
          <p:cNvSpPr txBox="1"/>
          <p:nvPr>
            <p:ph idx="2" type="body"/>
          </p:nvPr>
        </p:nvSpPr>
        <p:spPr>
          <a:xfrm>
            <a:off x="4648200" y="1920084"/>
            <a:ext cx="4038599" cy="4434839"/>
          </a:xfrm>
          <a:prstGeom prst="rect">
            <a:avLst/>
          </a:prstGeom>
          <a:noFill/>
          <a:ln>
            <a:noFill/>
          </a:ln>
        </p:spPr>
        <p:txBody>
          <a:bodyPr anchorCtr="0" anchor="t" bIns="91425" lIns="91425" spcFirstLastPara="1" rIns="91425" wrap="square" tIns="91425"/>
          <a:lstStyle>
            <a:lvl1pPr indent="-385445" lvl="0" marL="457200" marR="0" rtl="0" algn="l">
              <a:lnSpc>
                <a:spcPct val="100000"/>
              </a:lnSpc>
              <a:spcBef>
                <a:spcPts val="520"/>
              </a:spcBef>
              <a:spcAft>
                <a:spcPts val="0"/>
              </a:spcAft>
              <a:buClr>
                <a:srgbClr val="0BD0D9"/>
              </a:buClr>
              <a:buSzPts val="2470"/>
              <a:buFont typeface="Noto Sans Symbols"/>
              <a:buChar char="●"/>
              <a:defRPr b="0" i="0" sz="2600" u="none" cap="none" strike="noStrike">
                <a:solidFill>
                  <a:schemeClr val="dk1"/>
                </a:solidFill>
                <a:latin typeface="Merriweather"/>
                <a:ea typeface="Merriweather"/>
                <a:cs typeface="Merriweather"/>
                <a:sym typeface="Merriweather"/>
              </a:defRPr>
            </a:lvl1pPr>
            <a:lvl2pPr indent="-358140" lvl="1" marL="914400" marR="0" rtl="0" algn="l">
              <a:lnSpc>
                <a:spcPct val="100000"/>
              </a:lnSpc>
              <a:spcBef>
                <a:spcPts val="480"/>
              </a:spcBef>
              <a:spcAft>
                <a:spcPts val="0"/>
              </a:spcAft>
              <a:buClr>
                <a:schemeClr val="accent1"/>
              </a:buClr>
              <a:buSzPts val="2040"/>
              <a:buFont typeface="Noto Sans Symbols"/>
              <a:buChar char="●"/>
              <a:defRPr b="0" i="0" sz="2400" u="none" cap="none" strike="noStrike">
                <a:solidFill>
                  <a:schemeClr val="dk1"/>
                </a:solidFill>
                <a:latin typeface="Merriweather"/>
                <a:ea typeface="Merriweather"/>
                <a:cs typeface="Merriweather"/>
                <a:sym typeface="Merriweather"/>
              </a:defRPr>
            </a:lvl2pPr>
            <a:lvl3pPr indent="-317500" lvl="2" marL="1371600" marR="0" rtl="0" algn="l">
              <a:lnSpc>
                <a:spcPct val="100000"/>
              </a:lnSpc>
              <a:spcBef>
                <a:spcPts val="400"/>
              </a:spcBef>
              <a:spcAft>
                <a:spcPts val="0"/>
              </a:spcAft>
              <a:buClr>
                <a:schemeClr val="accent2"/>
              </a:buClr>
              <a:buSzPts val="1400"/>
              <a:buFont typeface="Noto Sans Symbols"/>
              <a:buChar char="●"/>
              <a:defRPr b="0" i="0" sz="2000" u="none" cap="none" strike="noStrike">
                <a:solidFill>
                  <a:schemeClr val="dk1"/>
                </a:solidFill>
                <a:latin typeface="Merriweather"/>
                <a:ea typeface="Merriweather"/>
                <a:cs typeface="Merriweather"/>
                <a:sym typeface="Merriweather"/>
              </a:defRPr>
            </a:lvl3pPr>
            <a:lvl4pPr indent="-302893" lvl="3" marL="1828800" marR="0" rtl="0" algn="l">
              <a:lnSpc>
                <a:spcPct val="100000"/>
              </a:lnSpc>
              <a:spcBef>
                <a:spcPts val="360"/>
              </a:spcBef>
              <a:spcAft>
                <a:spcPts val="0"/>
              </a:spcAft>
              <a:buClr>
                <a:srgbClr val="0BD0D9"/>
              </a:buClr>
              <a:buSzPts val="1170"/>
              <a:buFont typeface="Noto Sans Symbols"/>
              <a:buChar char="●"/>
              <a:defRPr b="0" i="0" sz="1800" u="none" cap="none" strike="noStrike">
                <a:solidFill>
                  <a:schemeClr val="dk1"/>
                </a:solidFill>
                <a:latin typeface="Merriweather"/>
                <a:ea typeface="Merriweather"/>
                <a:cs typeface="Merriweather"/>
                <a:sym typeface="Merriweather"/>
              </a:defRPr>
            </a:lvl4pPr>
            <a:lvl5pPr indent="-302893" lvl="4" marL="2286000" marR="0" rtl="0" algn="l">
              <a:lnSpc>
                <a:spcPct val="100000"/>
              </a:lnSpc>
              <a:spcBef>
                <a:spcPts val="360"/>
              </a:spcBef>
              <a:spcAft>
                <a:spcPts val="0"/>
              </a:spcAft>
              <a:buClr>
                <a:srgbClr val="10CF9B"/>
              </a:buClr>
              <a:buSzPts val="1170"/>
              <a:buFont typeface="Noto Sans Symbols"/>
              <a:buChar char="●"/>
              <a:defRPr b="0" i="0" sz="1800" u="none" cap="none" strike="noStrike">
                <a:solidFill>
                  <a:schemeClr val="dk1"/>
                </a:solidFill>
                <a:latin typeface="Merriweather"/>
                <a:ea typeface="Merriweather"/>
                <a:cs typeface="Merriweather"/>
                <a:sym typeface="Merriweather"/>
              </a:defRPr>
            </a:lvl5pPr>
            <a:lvl6pPr indent="-320038" lvl="5" marL="2743200" marR="0" rtl="0" algn="l">
              <a:lnSpc>
                <a:spcPct val="100000"/>
              </a:lnSpc>
              <a:spcBef>
                <a:spcPts val="360"/>
              </a:spcBef>
              <a:spcAft>
                <a:spcPts val="0"/>
              </a:spcAft>
              <a:buClr>
                <a:schemeClr val="accent5"/>
              </a:buClr>
              <a:buSzPts val="1440"/>
              <a:buFont typeface="Noto Sans Symbols"/>
              <a:buChar char="●"/>
              <a:defRPr b="0" i="0" sz="1800" u="none" cap="none" strike="noStrike">
                <a:solidFill>
                  <a:schemeClr val="dk1"/>
                </a:solidFill>
                <a:latin typeface="Merriweather"/>
                <a:ea typeface="Merriweather"/>
                <a:cs typeface="Merriweather"/>
                <a:sym typeface="Merriweather"/>
              </a:defRPr>
            </a:lvl6pPr>
            <a:lvl7pPr indent="-309879" lvl="6" marL="3200400" marR="0" rtl="0" algn="l">
              <a:lnSpc>
                <a:spcPct val="100000"/>
              </a:lnSpc>
              <a:spcBef>
                <a:spcPts val="320"/>
              </a:spcBef>
              <a:spcAft>
                <a:spcPts val="0"/>
              </a:spcAft>
              <a:buClr>
                <a:schemeClr val="accent6"/>
              </a:buClr>
              <a:buSzPts val="1280"/>
              <a:buFont typeface="Noto Sans Symbols"/>
              <a:buChar char="●"/>
              <a:defRPr b="0" i="0" sz="1600" u="none" cap="none" strike="noStrike">
                <a:solidFill>
                  <a:schemeClr val="dk1"/>
                </a:solidFill>
                <a:latin typeface="Merriweather"/>
                <a:ea typeface="Merriweather"/>
                <a:cs typeface="Merriweather"/>
                <a:sym typeface="Merriweather"/>
              </a:defRPr>
            </a:lvl7pPr>
            <a:lvl8pPr indent="-330200" lvl="7" marL="3657600" marR="0" rtl="0" algn="l">
              <a:lnSpc>
                <a:spcPct val="100000"/>
              </a:lnSpc>
              <a:spcBef>
                <a:spcPts val="320"/>
              </a:spcBef>
              <a:spcAft>
                <a:spcPts val="0"/>
              </a:spcAft>
              <a:buClr>
                <a:schemeClr val="dk2"/>
              </a:buClr>
              <a:buSzPts val="1600"/>
              <a:buFont typeface="Merriweather"/>
              <a:buChar char="•"/>
              <a:defRPr b="0" i="0" sz="1600" u="none" cap="none" strike="noStrike">
                <a:solidFill>
                  <a:schemeClr val="dk1"/>
                </a:solidFill>
                <a:latin typeface="Merriweather"/>
                <a:ea typeface="Merriweather"/>
                <a:cs typeface="Merriweather"/>
                <a:sym typeface="Merriweather"/>
              </a:defRPr>
            </a:lvl8pPr>
            <a:lvl9pPr indent="-317500" lvl="8" marL="4114800" marR="0" rtl="0" algn="l">
              <a:lnSpc>
                <a:spcPct val="100000"/>
              </a:lnSpc>
              <a:spcBef>
                <a:spcPts val="280"/>
              </a:spcBef>
              <a:spcAft>
                <a:spcPts val="0"/>
              </a:spcAft>
              <a:buClr>
                <a:schemeClr val="dk2"/>
              </a:buClr>
              <a:buSzPts val="1400"/>
              <a:buFont typeface="Merriweather"/>
              <a:buChar char="•"/>
              <a:defRPr b="0" i="0" sz="1400" u="none" cap="none" strike="noStrike">
                <a:solidFill>
                  <a:schemeClr val="dk1"/>
                </a:solidFill>
                <a:latin typeface="Merriweather"/>
                <a:ea typeface="Merriweather"/>
                <a:cs typeface="Merriweather"/>
                <a:sym typeface="Merriweather"/>
              </a:defRPr>
            </a:lvl9pPr>
          </a:lstStyle>
          <a:p/>
        </p:txBody>
      </p:sp>
      <p:sp>
        <p:nvSpPr>
          <p:cNvPr id="42" name="Google Shape;42;p6"/>
          <p:cNvSpPr txBox="1"/>
          <p:nvPr>
            <p:ph idx="10" type="dt"/>
          </p:nvPr>
        </p:nvSpPr>
        <p:spPr>
          <a:xfrm>
            <a:off x="457200" y="6356350"/>
            <a:ext cx="2133599" cy="365125"/>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rgbClr val="035C75"/>
              </a:buClr>
              <a:buSzPts val="1200"/>
              <a:buFont typeface="Merriweather"/>
              <a:buNone/>
              <a:defRPr b="0" i="0" sz="1200" u="none" cap="none" strike="noStrike">
                <a:solidFill>
                  <a:srgbClr val="035C75"/>
                </a:solidFill>
                <a:latin typeface="Merriweather"/>
                <a:ea typeface="Merriweather"/>
                <a:cs typeface="Merriweather"/>
                <a:sym typeface="Merriweather"/>
              </a:defRPr>
            </a:lvl1pPr>
            <a:lvl2pPr lvl="1"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
        <p:nvSpPr>
          <p:cNvPr id="43" name="Google Shape;43;p6"/>
          <p:cNvSpPr txBox="1"/>
          <p:nvPr>
            <p:ph idx="11" type="ftr"/>
          </p:nvPr>
        </p:nvSpPr>
        <p:spPr>
          <a:xfrm>
            <a:off x="2667000" y="6356350"/>
            <a:ext cx="3352799" cy="365125"/>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rgbClr val="035C75"/>
              </a:buClr>
              <a:buSzPts val="1200"/>
              <a:buFont typeface="Merriweather"/>
              <a:buNone/>
              <a:defRPr b="0" i="0" sz="1200" u="none" cap="none" strike="noStrike">
                <a:solidFill>
                  <a:srgbClr val="035C75"/>
                </a:solidFill>
                <a:latin typeface="Merriweather"/>
                <a:ea typeface="Merriweather"/>
                <a:cs typeface="Merriweather"/>
                <a:sym typeface="Merriweather"/>
              </a:defRPr>
            </a:lvl1pPr>
            <a:lvl2pPr lvl="1"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
        <p:nvSpPr>
          <p:cNvPr id="44" name="Google Shape;44;p6"/>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1pPr>
            <a:lvl2pPr indent="0" lvl="1"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2pPr>
            <a:lvl3pPr indent="0" lvl="2"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3pPr>
            <a:lvl4pPr indent="0" lvl="3"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4pPr>
            <a:lvl5pPr indent="0" lvl="4"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5pPr>
            <a:lvl6pPr indent="0" lvl="5"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6pPr>
            <a:lvl7pPr indent="0" lvl="6"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7pPr>
            <a:lvl8pPr indent="0" lvl="7"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8pPr>
            <a:lvl9pPr indent="0" lvl="8"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45" name="Shape 45"/>
        <p:cNvGrpSpPr/>
        <p:nvPr/>
      </p:nvGrpSpPr>
      <p:grpSpPr>
        <a:xfrm>
          <a:off x="0" y="0"/>
          <a:ext cx="0" cy="0"/>
          <a:chOff x="0" y="0"/>
          <a:chExt cx="0" cy="0"/>
        </a:xfrm>
      </p:grpSpPr>
      <p:sp>
        <p:nvSpPr>
          <p:cNvPr id="46" name="Google Shape;46;p7"/>
          <p:cNvSpPr txBox="1"/>
          <p:nvPr>
            <p:ph type="title"/>
          </p:nvPr>
        </p:nvSpPr>
        <p:spPr>
          <a:xfrm>
            <a:off x="457200" y="704087"/>
            <a:ext cx="8229600" cy="1143000"/>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1pPr>
            <a:lvl2pPr lvl="1"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2pPr>
            <a:lvl3pPr lvl="2"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3pPr>
            <a:lvl4pPr lvl="3"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4pPr>
            <a:lvl5pPr lvl="4"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5pPr>
            <a:lvl6pPr lvl="5"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6pPr>
            <a:lvl7pPr lvl="6"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7pPr>
            <a:lvl8pPr lvl="7"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8pPr>
            <a:lvl9pPr lvl="8"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9pPr>
          </a:lstStyle>
          <a:p/>
        </p:txBody>
      </p:sp>
      <p:sp>
        <p:nvSpPr>
          <p:cNvPr id="47" name="Google Shape;47;p7"/>
          <p:cNvSpPr txBox="1"/>
          <p:nvPr>
            <p:ph idx="1" type="body"/>
          </p:nvPr>
        </p:nvSpPr>
        <p:spPr>
          <a:xfrm>
            <a:off x="457200" y="1855248"/>
            <a:ext cx="4040187" cy="659352"/>
          </a:xfrm>
          <a:prstGeom prst="rect">
            <a:avLst/>
          </a:prstGeom>
          <a:noFill/>
          <a:ln>
            <a:noFill/>
          </a:ln>
        </p:spPr>
        <p:txBody>
          <a:bodyPr anchorCtr="0" anchor="ctr" bIns="91425" lIns="91425" spcFirstLastPara="1" rIns="91425" wrap="square" tIns="91425"/>
          <a:lstStyle>
            <a:lvl1pPr indent="-228600" lvl="0" marL="457200" marR="0" rtl="0" algn="l">
              <a:lnSpc>
                <a:spcPct val="100000"/>
              </a:lnSpc>
              <a:spcBef>
                <a:spcPts val="480"/>
              </a:spcBef>
              <a:spcAft>
                <a:spcPts val="0"/>
              </a:spcAft>
              <a:buClr>
                <a:srgbClr val="0BD0D9"/>
              </a:buClr>
              <a:buSzPts val="2280"/>
              <a:buFont typeface="Noto Sans Symbols"/>
              <a:buNone/>
              <a:defRPr b="1" i="0" sz="2400" u="none" cap="none" strike="noStrike">
                <a:solidFill>
                  <a:schemeClr val="dk2"/>
                </a:solidFill>
                <a:latin typeface="Merriweather"/>
                <a:ea typeface="Merriweather"/>
                <a:cs typeface="Merriweather"/>
                <a:sym typeface="Merriweather"/>
              </a:defRPr>
            </a:lvl1pPr>
            <a:lvl2pPr indent="-228600" lvl="1" marL="914400" marR="0" rtl="0" algn="l">
              <a:lnSpc>
                <a:spcPct val="100000"/>
              </a:lnSpc>
              <a:spcBef>
                <a:spcPts val="400"/>
              </a:spcBef>
              <a:spcAft>
                <a:spcPts val="0"/>
              </a:spcAft>
              <a:buClr>
                <a:schemeClr val="accent1"/>
              </a:buClr>
              <a:buSzPts val="1700"/>
              <a:buFont typeface="Noto Sans Symbols"/>
              <a:buNone/>
              <a:defRPr b="1" i="0" sz="2000" u="none" cap="none" strike="noStrike">
                <a:solidFill>
                  <a:schemeClr val="dk1"/>
                </a:solidFill>
                <a:latin typeface="Merriweather"/>
                <a:ea typeface="Merriweather"/>
                <a:cs typeface="Merriweather"/>
                <a:sym typeface="Merriweather"/>
              </a:defRPr>
            </a:lvl2pPr>
            <a:lvl3pPr indent="-228600" lvl="2" marL="1371600" marR="0" rtl="0" algn="l">
              <a:lnSpc>
                <a:spcPct val="100000"/>
              </a:lnSpc>
              <a:spcBef>
                <a:spcPts val="360"/>
              </a:spcBef>
              <a:spcAft>
                <a:spcPts val="0"/>
              </a:spcAft>
              <a:buClr>
                <a:schemeClr val="accent2"/>
              </a:buClr>
              <a:buSzPts val="1260"/>
              <a:buFont typeface="Noto Sans Symbols"/>
              <a:buNone/>
              <a:defRPr b="1" i="0" sz="1800" u="none" cap="none" strike="noStrike">
                <a:solidFill>
                  <a:schemeClr val="dk1"/>
                </a:solidFill>
                <a:latin typeface="Merriweather"/>
                <a:ea typeface="Merriweather"/>
                <a:cs typeface="Merriweather"/>
                <a:sym typeface="Merriweather"/>
              </a:defRPr>
            </a:lvl3pPr>
            <a:lvl4pPr indent="-228600" lvl="3" marL="1828800" marR="0" rtl="0" algn="l">
              <a:lnSpc>
                <a:spcPct val="100000"/>
              </a:lnSpc>
              <a:spcBef>
                <a:spcPts val="320"/>
              </a:spcBef>
              <a:spcAft>
                <a:spcPts val="0"/>
              </a:spcAft>
              <a:buClr>
                <a:srgbClr val="0BD0D9"/>
              </a:buClr>
              <a:buSzPts val="1040"/>
              <a:buFont typeface="Noto Sans Symbols"/>
              <a:buNone/>
              <a:defRPr b="1" i="0" sz="1600" u="none" cap="none" strike="noStrike">
                <a:solidFill>
                  <a:schemeClr val="dk1"/>
                </a:solidFill>
                <a:latin typeface="Merriweather"/>
                <a:ea typeface="Merriweather"/>
                <a:cs typeface="Merriweather"/>
                <a:sym typeface="Merriweather"/>
              </a:defRPr>
            </a:lvl4pPr>
            <a:lvl5pPr indent="-228600" lvl="4" marL="2286000" marR="0" rtl="0" algn="l">
              <a:lnSpc>
                <a:spcPct val="100000"/>
              </a:lnSpc>
              <a:spcBef>
                <a:spcPts val="320"/>
              </a:spcBef>
              <a:spcAft>
                <a:spcPts val="0"/>
              </a:spcAft>
              <a:buClr>
                <a:srgbClr val="10CF9B"/>
              </a:buClr>
              <a:buSzPts val="1040"/>
              <a:buFont typeface="Noto Sans Symbols"/>
              <a:buNone/>
              <a:defRPr b="1" i="0" sz="1600" u="none" cap="none" strike="noStrike">
                <a:solidFill>
                  <a:schemeClr val="dk1"/>
                </a:solidFill>
                <a:latin typeface="Merriweather"/>
                <a:ea typeface="Merriweather"/>
                <a:cs typeface="Merriweather"/>
                <a:sym typeface="Merriweather"/>
              </a:defRPr>
            </a:lvl5pPr>
            <a:lvl6pPr indent="-320038" lvl="5" marL="2743200" marR="0" rtl="0" algn="l">
              <a:lnSpc>
                <a:spcPct val="100000"/>
              </a:lnSpc>
              <a:spcBef>
                <a:spcPts val="360"/>
              </a:spcBef>
              <a:spcAft>
                <a:spcPts val="0"/>
              </a:spcAft>
              <a:buClr>
                <a:schemeClr val="accent5"/>
              </a:buClr>
              <a:buSzPts val="1440"/>
              <a:buFont typeface="Noto Sans Symbols"/>
              <a:buChar char="●"/>
              <a:defRPr b="0" i="0" sz="1800" u="none" cap="none" strike="noStrike">
                <a:solidFill>
                  <a:schemeClr val="dk1"/>
                </a:solidFill>
                <a:latin typeface="Merriweather"/>
                <a:ea typeface="Merriweather"/>
                <a:cs typeface="Merriweather"/>
                <a:sym typeface="Merriweather"/>
              </a:defRPr>
            </a:lvl6pPr>
            <a:lvl7pPr indent="-309879" lvl="6" marL="3200400" marR="0" rtl="0" algn="l">
              <a:lnSpc>
                <a:spcPct val="100000"/>
              </a:lnSpc>
              <a:spcBef>
                <a:spcPts val="320"/>
              </a:spcBef>
              <a:spcAft>
                <a:spcPts val="0"/>
              </a:spcAft>
              <a:buClr>
                <a:schemeClr val="accent6"/>
              </a:buClr>
              <a:buSzPts val="1280"/>
              <a:buFont typeface="Noto Sans Symbols"/>
              <a:buChar char="●"/>
              <a:defRPr b="0" i="0" sz="1600" u="none" cap="none" strike="noStrike">
                <a:solidFill>
                  <a:schemeClr val="dk1"/>
                </a:solidFill>
                <a:latin typeface="Merriweather"/>
                <a:ea typeface="Merriweather"/>
                <a:cs typeface="Merriweather"/>
                <a:sym typeface="Merriweather"/>
              </a:defRPr>
            </a:lvl7pPr>
            <a:lvl8pPr indent="-330200" lvl="7" marL="3657600" marR="0" rtl="0" algn="l">
              <a:lnSpc>
                <a:spcPct val="100000"/>
              </a:lnSpc>
              <a:spcBef>
                <a:spcPts val="320"/>
              </a:spcBef>
              <a:spcAft>
                <a:spcPts val="0"/>
              </a:spcAft>
              <a:buClr>
                <a:schemeClr val="dk2"/>
              </a:buClr>
              <a:buSzPts val="1600"/>
              <a:buFont typeface="Merriweather"/>
              <a:buChar char="•"/>
              <a:defRPr b="0" i="0" sz="1600" u="none" cap="none" strike="noStrike">
                <a:solidFill>
                  <a:schemeClr val="dk1"/>
                </a:solidFill>
                <a:latin typeface="Merriweather"/>
                <a:ea typeface="Merriweather"/>
                <a:cs typeface="Merriweather"/>
                <a:sym typeface="Merriweather"/>
              </a:defRPr>
            </a:lvl8pPr>
            <a:lvl9pPr indent="-317500" lvl="8" marL="4114800" marR="0" rtl="0" algn="l">
              <a:lnSpc>
                <a:spcPct val="100000"/>
              </a:lnSpc>
              <a:spcBef>
                <a:spcPts val="280"/>
              </a:spcBef>
              <a:spcAft>
                <a:spcPts val="0"/>
              </a:spcAft>
              <a:buClr>
                <a:schemeClr val="dk2"/>
              </a:buClr>
              <a:buSzPts val="1400"/>
              <a:buFont typeface="Merriweather"/>
              <a:buChar char="•"/>
              <a:defRPr b="0" i="0" sz="1400" u="none" cap="none" strike="noStrike">
                <a:solidFill>
                  <a:schemeClr val="dk1"/>
                </a:solidFill>
                <a:latin typeface="Merriweather"/>
                <a:ea typeface="Merriweather"/>
                <a:cs typeface="Merriweather"/>
                <a:sym typeface="Merriweather"/>
              </a:defRPr>
            </a:lvl9pPr>
          </a:lstStyle>
          <a:p/>
        </p:txBody>
      </p:sp>
      <p:sp>
        <p:nvSpPr>
          <p:cNvPr id="48" name="Google Shape;48;p7"/>
          <p:cNvSpPr txBox="1"/>
          <p:nvPr>
            <p:ph idx="2" type="body"/>
          </p:nvPr>
        </p:nvSpPr>
        <p:spPr>
          <a:xfrm>
            <a:off x="4645025" y="1859757"/>
            <a:ext cx="4041774" cy="654843"/>
          </a:xfrm>
          <a:prstGeom prst="rect">
            <a:avLst/>
          </a:prstGeom>
          <a:noFill/>
          <a:ln>
            <a:noFill/>
          </a:ln>
        </p:spPr>
        <p:txBody>
          <a:bodyPr anchorCtr="0" anchor="ctr" bIns="91425" lIns="91425" spcFirstLastPara="1" rIns="91425" wrap="square" tIns="91425"/>
          <a:lstStyle>
            <a:lvl1pPr indent="-228600" lvl="0" marL="457200" marR="0" rtl="0" algn="l">
              <a:lnSpc>
                <a:spcPct val="100000"/>
              </a:lnSpc>
              <a:spcBef>
                <a:spcPts val="480"/>
              </a:spcBef>
              <a:spcAft>
                <a:spcPts val="0"/>
              </a:spcAft>
              <a:buClr>
                <a:srgbClr val="0BD0D9"/>
              </a:buClr>
              <a:buSzPts val="2280"/>
              <a:buFont typeface="Noto Sans Symbols"/>
              <a:buNone/>
              <a:defRPr b="1" i="0" sz="2400" u="none" cap="none" strike="noStrike">
                <a:solidFill>
                  <a:schemeClr val="dk2"/>
                </a:solidFill>
                <a:latin typeface="Merriweather"/>
                <a:ea typeface="Merriweather"/>
                <a:cs typeface="Merriweather"/>
                <a:sym typeface="Merriweather"/>
              </a:defRPr>
            </a:lvl1pPr>
            <a:lvl2pPr indent="-228600" lvl="1" marL="914400" marR="0" rtl="0" algn="l">
              <a:lnSpc>
                <a:spcPct val="100000"/>
              </a:lnSpc>
              <a:spcBef>
                <a:spcPts val="400"/>
              </a:spcBef>
              <a:spcAft>
                <a:spcPts val="0"/>
              </a:spcAft>
              <a:buClr>
                <a:schemeClr val="accent1"/>
              </a:buClr>
              <a:buSzPts val="1700"/>
              <a:buFont typeface="Noto Sans Symbols"/>
              <a:buNone/>
              <a:defRPr b="1" i="0" sz="2000" u="none" cap="none" strike="noStrike">
                <a:solidFill>
                  <a:schemeClr val="dk1"/>
                </a:solidFill>
                <a:latin typeface="Merriweather"/>
                <a:ea typeface="Merriweather"/>
                <a:cs typeface="Merriweather"/>
                <a:sym typeface="Merriweather"/>
              </a:defRPr>
            </a:lvl2pPr>
            <a:lvl3pPr indent="-228600" lvl="2" marL="1371600" marR="0" rtl="0" algn="l">
              <a:lnSpc>
                <a:spcPct val="100000"/>
              </a:lnSpc>
              <a:spcBef>
                <a:spcPts val="360"/>
              </a:spcBef>
              <a:spcAft>
                <a:spcPts val="0"/>
              </a:spcAft>
              <a:buClr>
                <a:schemeClr val="accent2"/>
              </a:buClr>
              <a:buSzPts val="1260"/>
              <a:buFont typeface="Noto Sans Symbols"/>
              <a:buNone/>
              <a:defRPr b="1" i="0" sz="1800" u="none" cap="none" strike="noStrike">
                <a:solidFill>
                  <a:schemeClr val="dk1"/>
                </a:solidFill>
                <a:latin typeface="Merriweather"/>
                <a:ea typeface="Merriweather"/>
                <a:cs typeface="Merriweather"/>
                <a:sym typeface="Merriweather"/>
              </a:defRPr>
            </a:lvl3pPr>
            <a:lvl4pPr indent="-228600" lvl="3" marL="1828800" marR="0" rtl="0" algn="l">
              <a:lnSpc>
                <a:spcPct val="100000"/>
              </a:lnSpc>
              <a:spcBef>
                <a:spcPts val="320"/>
              </a:spcBef>
              <a:spcAft>
                <a:spcPts val="0"/>
              </a:spcAft>
              <a:buClr>
                <a:srgbClr val="0BD0D9"/>
              </a:buClr>
              <a:buSzPts val="1040"/>
              <a:buFont typeface="Noto Sans Symbols"/>
              <a:buNone/>
              <a:defRPr b="1" i="0" sz="1600" u="none" cap="none" strike="noStrike">
                <a:solidFill>
                  <a:schemeClr val="dk1"/>
                </a:solidFill>
                <a:latin typeface="Merriweather"/>
                <a:ea typeface="Merriweather"/>
                <a:cs typeface="Merriweather"/>
                <a:sym typeface="Merriweather"/>
              </a:defRPr>
            </a:lvl4pPr>
            <a:lvl5pPr indent="-228600" lvl="4" marL="2286000" marR="0" rtl="0" algn="l">
              <a:lnSpc>
                <a:spcPct val="100000"/>
              </a:lnSpc>
              <a:spcBef>
                <a:spcPts val="320"/>
              </a:spcBef>
              <a:spcAft>
                <a:spcPts val="0"/>
              </a:spcAft>
              <a:buClr>
                <a:srgbClr val="10CF9B"/>
              </a:buClr>
              <a:buSzPts val="1040"/>
              <a:buFont typeface="Noto Sans Symbols"/>
              <a:buNone/>
              <a:defRPr b="1" i="0" sz="1600" u="none" cap="none" strike="noStrike">
                <a:solidFill>
                  <a:schemeClr val="dk1"/>
                </a:solidFill>
                <a:latin typeface="Merriweather"/>
                <a:ea typeface="Merriweather"/>
                <a:cs typeface="Merriweather"/>
                <a:sym typeface="Merriweather"/>
              </a:defRPr>
            </a:lvl5pPr>
            <a:lvl6pPr indent="-320038" lvl="5" marL="2743200" marR="0" rtl="0" algn="l">
              <a:lnSpc>
                <a:spcPct val="100000"/>
              </a:lnSpc>
              <a:spcBef>
                <a:spcPts val="360"/>
              </a:spcBef>
              <a:spcAft>
                <a:spcPts val="0"/>
              </a:spcAft>
              <a:buClr>
                <a:schemeClr val="accent5"/>
              </a:buClr>
              <a:buSzPts val="1440"/>
              <a:buFont typeface="Noto Sans Symbols"/>
              <a:buChar char="●"/>
              <a:defRPr b="0" i="0" sz="1800" u="none" cap="none" strike="noStrike">
                <a:solidFill>
                  <a:schemeClr val="dk1"/>
                </a:solidFill>
                <a:latin typeface="Merriweather"/>
                <a:ea typeface="Merriweather"/>
                <a:cs typeface="Merriweather"/>
                <a:sym typeface="Merriweather"/>
              </a:defRPr>
            </a:lvl6pPr>
            <a:lvl7pPr indent="-309879" lvl="6" marL="3200400" marR="0" rtl="0" algn="l">
              <a:lnSpc>
                <a:spcPct val="100000"/>
              </a:lnSpc>
              <a:spcBef>
                <a:spcPts val="320"/>
              </a:spcBef>
              <a:spcAft>
                <a:spcPts val="0"/>
              </a:spcAft>
              <a:buClr>
                <a:schemeClr val="accent6"/>
              </a:buClr>
              <a:buSzPts val="1280"/>
              <a:buFont typeface="Noto Sans Symbols"/>
              <a:buChar char="●"/>
              <a:defRPr b="0" i="0" sz="1600" u="none" cap="none" strike="noStrike">
                <a:solidFill>
                  <a:schemeClr val="dk1"/>
                </a:solidFill>
                <a:latin typeface="Merriweather"/>
                <a:ea typeface="Merriweather"/>
                <a:cs typeface="Merriweather"/>
                <a:sym typeface="Merriweather"/>
              </a:defRPr>
            </a:lvl7pPr>
            <a:lvl8pPr indent="-330200" lvl="7" marL="3657600" marR="0" rtl="0" algn="l">
              <a:lnSpc>
                <a:spcPct val="100000"/>
              </a:lnSpc>
              <a:spcBef>
                <a:spcPts val="320"/>
              </a:spcBef>
              <a:spcAft>
                <a:spcPts val="0"/>
              </a:spcAft>
              <a:buClr>
                <a:schemeClr val="dk2"/>
              </a:buClr>
              <a:buSzPts val="1600"/>
              <a:buFont typeface="Merriweather"/>
              <a:buChar char="•"/>
              <a:defRPr b="0" i="0" sz="1600" u="none" cap="none" strike="noStrike">
                <a:solidFill>
                  <a:schemeClr val="dk1"/>
                </a:solidFill>
                <a:latin typeface="Merriweather"/>
                <a:ea typeface="Merriweather"/>
                <a:cs typeface="Merriweather"/>
                <a:sym typeface="Merriweather"/>
              </a:defRPr>
            </a:lvl8pPr>
            <a:lvl9pPr indent="-317500" lvl="8" marL="4114800" marR="0" rtl="0" algn="l">
              <a:lnSpc>
                <a:spcPct val="100000"/>
              </a:lnSpc>
              <a:spcBef>
                <a:spcPts val="280"/>
              </a:spcBef>
              <a:spcAft>
                <a:spcPts val="0"/>
              </a:spcAft>
              <a:buClr>
                <a:schemeClr val="dk2"/>
              </a:buClr>
              <a:buSzPts val="1400"/>
              <a:buFont typeface="Merriweather"/>
              <a:buChar char="•"/>
              <a:defRPr b="0" i="0" sz="1400" u="none" cap="none" strike="noStrike">
                <a:solidFill>
                  <a:schemeClr val="dk1"/>
                </a:solidFill>
                <a:latin typeface="Merriweather"/>
                <a:ea typeface="Merriweather"/>
                <a:cs typeface="Merriweather"/>
                <a:sym typeface="Merriweather"/>
              </a:defRPr>
            </a:lvl9pPr>
          </a:lstStyle>
          <a:p/>
        </p:txBody>
      </p:sp>
      <p:sp>
        <p:nvSpPr>
          <p:cNvPr id="49" name="Google Shape;49;p7"/>
          <p:cNvSpPr txBox="1"/>
          <p:nvPr>
            <p:ph idx="3" type="body"/>
          </p:nvPr>
        </p:nvSpPr>
        <p:spPr>
          <a:xfrm>
            <a:off x="457200" y="2514600"/>
            <a:ext cx="4040187" cy="3845720"/>
          </a:xfrm>
          <a:prstGeom prst="rect">
            <a:avLst/>
          </a:prstGeom>
          <a:noFill/>
          <a:ln>
            <a:noFill/>
          </a:ln>
        </p:spPr>
        <p:txBody>
          <a:bodyPr anchorCtr="0" anchor="t" bIns="91425" lIns="91425" spcFirstLastPara="1" rIns="91425" wrap="square" tIns="91425"/>
          <a:lstStyle>
            <a:lvl1pPr indent="-361315" lvl="0" marL="457200" marR="0" rtl="0" algn="l">
              <a:lnSpc>
                <a:spcPct val="100000"/>
              </a:lnSpc>
              <a:spcBef>
                <a:spcPts val="440"/>
              </a:spcBef>
              <a:spcAft>
                <a:spcPts val="0"/>
              </a:spcAft>
              <a:buClr>
                <a:srgbClr val="0BD0D9"/>
              </a:buClr>
              <a:buSzPts val="2090"/>
              <a:buFont typeface="Noto Sans Symbols"/>
              <a:buChar char="●"/>
              <a:defRPr b="0" i="0" sz="2200" u="none" cap="none" strike="noStrike">
                <a:solidFill>
                  <a:schemeClr val="dk1"/>
                </a:solidFill>
                <a:latin typeface="Merriweather"/>
                <a:ea typeface="Merriweather"/>
                <a:cs typeface="Merriweather"/>
                <a:sym typeface="Merriweather"/>
              </a:defRPr>
            </a:lvl1pPr>
            <a:lvl2pPr indent="-336550" lvl="1" marL="914400" marR="0" rtl="0" algn="l">
              <a:lnSpc>
                <a:spcPct val="100000"/>
              </a:lnSpc>
              <a:spcBef>
                <a:spcPts val="400"/>
              </a:spcBef>
              <a:spcAft>
                <a:spcPts val="0"/>
              </a:spcAft>
              <a:buClr>
                <a:schemeClr val="accent1"/>
              </a:buClr>
              <a:buSzPts val="1700"/>
              <a:buFont typeface="Noto Sans Symbols"/>
              <a:buChar char="●"/>
              <a:defRPr b="0" i="0" sz="2000" u="none" cap="none" strike="noStrike">
                <a:solidFill>
                  <a:schemeClr val="dk1"/>
                </a:solidFill>
                <a:latin typeface="Merriweather"/>
                <a:ea typeface="Merriweather"/>
                <a:cs typeface="Merriweather"/>
                <a:sym typeface="Merriweather"/>
              </a:defRPr>
            </a:lvl2pPr>
            <a:lvl3pPr indent="-308610" lvl="2" marL="1371600" marR="0" rtl="0" algn="l">
              <a:lnSpc>
                <a:spcPct val="100000"/>
              </a:lnSpc>
              <a:spcBef>
                <a:spcPts val="360"/>
              </a:spcBef>
              <a:spcAft>
                <a:spcPts val="0"/>
              </a:spcAft>
              <a:buClr>
                <a:schemeClr val="accent2"/>
              </a:buClr>
              <a:buSzPts val="1260"/>
              <a:buFont typeface="Noto Sans Symbols"/>
              <a:buChar char="●"/>
              <a:defRPr b="0" i="0" sz="1800" u="none" cap="none" strike="noStrike">
                <a:solidFill>
                  <a:schemeClr val="dk1"/>
                </a:solidFill>
                <a:latin typeface="Merriweather"/>
                <a:ea typeface="Merriweather"/>
                <a:cs typeface="Merriweather"/>
                <a:sym typeface="Merriweather"/>
              </a:defRPr>
            </a:lvl3pPr>
            <a:lvl4pPr indent="-294639" lvl="3" marL="1828800" marR="0" rtl="0" algn="l">
              <a:lnSpc>
                <a:spcPct val="100000"/>
              </a:lnSpc>
              <a:spcBef>
                <a:spcPts val="320"/>
              </a:spcBef>
              <a:spcAft>
                <a:spcPts val="0"/>
              </a:spcAft>
              <a:buClr>
                <a:srgbClr val="0BD0D9"/>
              </a:buClr>
              <a:buSzPts val="1040"/>
              <a:buFont typeface="Noto Sans Symbols"/>
              <a:buChar char="●"/>
              <a:defRPr b="0" i="0" sz="1600" u="none" cap="none" strike="noStrike">
                <a:solidFill>
                  <a:schemeClr val="dk1"/>
                </a:solidFill>
                <a:latin typeface="Merriweather"/>
                <a:ea typeface="Merriweather"/>
                <a:cs typeface="Merriweather"/>
                <a:sym typeface="Merriweather"/>
              </a:defRPr>
            </a:lvl4pPr>
            <a:lvl5pPr indent="-294639" lvl="4" marL="2286000" marR="0" rtl="0" algn="l">
              <a:lnSpc>
                <a:spcPct val="100000"/>
              </a:lnSpc>
              <a:spcBef>
                <a:spcPts val="320"/>
              </a:spcBef>
              <a:spcAft>
                <a:spcPts val="0"/>
              </a:spcAft>
              <a:buClr>
                <a:srgbClr val="10CF9B"/>
              </a:buClr>
              <a:buSzPts val="1040"/>
              <a:buFont typeface="Noto Sans Symbols"/>
              <a:buChar char="●"/>
              <a:defRPr b="0" i="0" sz="1600" u="none" cap="none" strike="noStrike">
                <a:solidFill>
                  <a:schemeClr val="dk1"/>
                </a:solidFill>
                <a:latin typeface="Merriweather"/>
                <a:ea typeface="Merriweather"/>
                <a:cs typeface="Merriweather"/>
                <a:sym typeface="Merriweather"/>
              </a:defRPr>
            </a:lvl5pPr>
            <a:lvl6pPr indent="-320038" lvl="5" marL="2743200" marR="0" rtl="0" algn="l">
              <a:lnSpc>
                <a:spcPct val="100000"/>
              </a:lnSpc>
              <a:spcBef>
                <a:spcPts val="360"/>
              </a:spcBef>
              <a:spcAft>
                <a:spcPts val="0"/>
              </a:spcAft>
              <a:buClr>
                <a:schemeClr val="accent5"/>
              </a:buClr>
              <a:buSzPts val="1440"/>
              <a:buFont typeface="Noto Sans Symbols"/>
              <a:buChar char="●"/>
              <a:defRPr b="0" i="0" sz="1800" u="none" cap="none" strike="noStrike">
                <a:solidFill>
                  <a:schemeClr val="dk1"/>
                </a:solidFill>
                <a:latin typeface="Merriweather"/>
                <a:ea typeface="Merriweather"/>
                <a:cs typeface="Merriweather"/>
                <a:sym typeface="Merriweather"/>
              </a:defRPr>
            </a:lvl6pPr>
            <a:lvl7pPr indent="-309879" lvl="6" marL="3200400" marR="0" rtl="0" algn="l">
              <a:lnSpc>
                <a:spcPct val="100000"/>
              </a:lnSpc>
              <a:spcBef>
                <a:spcPts val="320"/>
              </a:spcBef>
              <a:spcAft>
                <a:spcPts val="0"/>
              </a:spcAft>
              <a:buClr>
                <a:schemeClr val="accent6"/>
              </a:buClr>
              <a:buSzPts val="1280"/>
              <a:buFont typeface="Noto Sans Symbols"/>
              <a:buChar char="●"/>
              <a:defRPr b="0" i="0" sz="1600" u="none" cap="none" strike="noStrike">
                <a:solidFill>
                  <a:schemeClr val="dk1"/>
                </a:solidFill>
                <a:latin typeface="Merriweather"/>
                <a:ea typeface="Merriweather"/>
                <a:cs typeface="Merriweather"/>
                <a:sym typeface="Merriweather"/>
              </a:defRPr>
            </a:lvl7pPr>
            <a:lvl8pPr indent="-330200" lvl="7" marL="3657600" marR="0" rtl="0" algn="l">
              <a:lnSpc>
                <a:spcPct val="100000"/>
              </a:lnSpc>
              <a:spcBef>
                <a:spcPts val="320"/>
              </a:spcBef>
              <a:spcAft>
                <a:spcPts val="0"/>
              </a:spcAft>
              <a:buClr>
                <a:schemeClr val="dk2"/>
              </a:buClr>
              <a:buSzPts val="1600"/>
              <a:buFont typeface="Merriweather"/>
              <a:buChar char="•"/>
              <a:defRPr b="0" i="0" sz="1600" u="none" cap="none" strike="noStrike">
                <a:solidFill>
                  <a:schemeClr val="dk1"/>
                </a:solidFill>
                <a:latin typeface="Merriweather"/>
                <a:ea typeface="Merriweather"/>
                <a:cs typeface="Merriweather"/>
                <a:sym typeface="Merriweather"/>
              </a:defRPr>
            </a:lvl8pPr>
            <a:lvl9pPr indent="-317500" lvl="8" marL="4114800" marR="0" rtl="0" algn="l">
              <a:lnSpc>
                <a:spcPct val="100000"/>
              </a:lnSpc>
              <a:spcBef>
                <a:spcPts val="280"/>
              </a:spcBef>
              <a:spcAft>
                <a:spcPts val="0"/>
              </a:spcAft>
              <a:buClr>
                <a:schemeClr val="dk2"/>
              </a:buClr>
              <a:buSzPts val="1400"/>
              <a:buFont typeface="Merriweather"/>
              <a:buChar char="•"/>
              <a:defRPr b="0" i="0" sz="1400" u="none" cap="none" strike="noStrike">
                <a:solidFill>
                  <a:schemeClr val="dk1"/>
                </a:solidFill>
                <a:latin typeface="Merriweather"/>
                <a:ea typeface="Merriweather"/>
                <a:cs typeface="Merriweather"/>
                <a:sym typeface="Merriweather"/>
              </a:defRPr>
            </a:lvl9pPr>
          </a:lstStyle>
          <a:p/>
        </p:txBody>
      </p:sp>
      <p:sp>
        <p:nvSpPr>
          <p:cNvPr id="50" name="Google Shape;50;p7"/>
          <p:cNvSpPr txBox="1"/>
          <p:nvPr>
            <p:ph idx="4" type="body"/>
          </p:nvPr>
        </p:nvSpPr>
        <p:spPr>
          <a:xfrm>
            <a:off x="4645025" y="2514600"/>
            <a:ext cx="4041774" cy="3845720"/>
          </a:xfrm>
          <a:prstGeom prst="rect">
            <a:avLst/>
          </a:prstGeom>
          <a:noFill/>
          <a:ln>
            <a:noFill/>
          </a:ln>
        </p:spPr>
        <p:txBody>
          <a:bodyPr anchorCtr="0" anchor="t" bIns="91425" lIns="91425" spcFirstLastPara="1" rIns="91425" wrap="square" tIns="91425"/>
          <a:lstStyle>
            <a:lvl1pPr indent="-361315" lvl="0" marL="457200" marR="0" rtl="0" algn="l">
              <a:lnSpc>
                <a:spcPct val="100000"/>
              </a:lnSpc>
              <a:spcBef>
                <a:spcPts val="440"/>
              </a:spcBef>
              <a:spcAft>
                <a:spcPts val="0"/>
              </a:spcAft>
              <a:buClr>
                <a:srgbClr val="0BD0D9"/>
              </a:buClr>
              <a:buSzPts val="2090"/>
              <a:buFont typeface="Noto Sans Symbols"/>
              <a:buChar char="●"/>
              <a:defRPr b="0" i="0" sz="2200" u="none" cap="none" strike="noStrike">
                <a:solidFill>
                  <a:schemeClr val="dk1"/>
                </a:solidFill>
                <a:latin typeface="Merriweather"/>
                <a:ea typeface="Merriweather"/>
                <a:cs typeface="Merriweather"/>
                <a:sym typeface="Merriweather"/>
              </a:defRPr>
            </a:lvl1pPr>
            <a:lvl2pPr indent="-336550" lvl="1" marL="914400" marR="0" rtl="0" algn="l">
              <a:lnSpc>
                <a:spcPct val="100000"/>
              </a:lnSpc>
              <a:spcBef>
                <a:spcPts val="400"/>
              </a:spcBef>
              <a:spcAft>
                <a:spcPts val="0"/>
              </a:spcAft>
              <a:buClr>
                <a:schemeClr val="accent1"/>
              </a:buClr>
              <a:buSzPts val="1700"/>
              <a:buFont typeface="Noto Sans Symbols"/>
              <a:buChar char="●"/>
              <a:defRPr b="0" i="0" sz="2000" u="none" cap="none" strike="noStrike">
                <a:solidFill>
                  <a:schemeClr val="dk1"/>
                </a:solidFill>
                <a:latin typeface="Merriweather"/>
                <a:ea typeface="Merriweather"/>
                <a:cs typeface="Merriweather"/>
                <a:sym typeface="Merriweather"/>
              </a:defRPr>
            </a:lvl2pPr>
            <a:lvl3pPr indent="-308610" lvl="2" marL="1371600" marR="0" rtl="0" algn="l">
              <a:lnSpc>
                <a:spcPct val="100000"/>
              </a:lnSpc>
              <a:spcBef>
                <a:spcPts val="360"/>
              </a:spcBef>
              <a:spcAft>
                <a:spcPts val="0"/>
              </a:spcAft>
              <a:buClr>
                <a:schemeClr val="accent2"/>
              </a:buClr>
              <a:buSzPts val="1260"/>
              <a:buFont typeface="Noto Sans Symbols"/>
              <a:buChar char="●"/>
              <a:defRPr b="0" i="0" sz="1800" u="none" cap="none" strike="noStrike">
                <a:solidFill>
                  <a:schemeClr val="dk1"/>
                </a:solidFill>
                <a:latin typeface="Merriweather"/>
                <a:ea typeface="Merriweather"/>
                <a:cs typeface="Merriweather"/>
                <a:sym typeface="Merriweather"/>
              </a:defRPr>
            </a:lvl3pPr>
            <a:lvl4pPr indent="-294639" lvl="3" marL="1828800" marR="0" rtl="0" algn="l">
              <a:lnSpc>
                <a:spcPct val="100000"/>
              </a:lnSpc>
              <a:spcBef>
                <a:spcPts val="320"/>
              </a:spcBef>
              <a:spcAft>
                <a:spcPts val="0"/>
              </a:spcAft>
              <a:buClr>
                <a:srgbClr val="0BD0D9"/>
              </a:buClr>
              <a:buSzPts val="1040"/>
              <a:buFont typeface="Noto Sans Symbols"/>
              <a:buChar char="●"/>
              <a:defRPr b="0" i="0" sz="1600" u="none" cap="none" strike="noStrike">
                <a:solidFill>
                  <a:schemeClr val="dk1"/>
                </a:solidFill>
                <a:latin typeface="Merriweather"/>
                <a:ea typeface="Merriweather"/>
                <a:cs typeface="Merriweather"/>
                <a:sym typeface="Merriweather"/>
              </a:defRPr>
            </a:lvl4pPr>
            <a:lvl5pPr indent="-294639" lvl="4" marL="2286000" marR="0" rtl="0" algn="l">
              <a:lnSpc>
                <a:spcPct val="100000"/>
              </a:lnSpc>
              <a:spcBef>
                <a:spcPts val="320"/>
              </a:spcBef>
              <a:spcAft>
                <a:spcPts val="0"/>
              </a:spcAft>
              <a:buClr>
                <a:srgbClr val="10CF9B"/>
              </a:buClr>
              <a:buSzPts val="1040"/>
              <a:buFont typeface="Noto Sans Symbols"/>
              <a:buChar char="●"/>
              <a:defRPr b="0" i="0" sz="1600" u="none" cap="none" strike="noStrike">
                <a:solidFill>
                  <a:schemeClr val="dk1"/>
                </a:solidFill>
                <a:latin typeface="Merriweather"/>
                <a:ea typeface="Merriweather"/>
                <a:cs typeface="Merriweather"/>
                <a:sym typeface="Merriweather"/>
              </a:defRPr>
            </a:lvl5pPr>
            <a:lvl6pPr indent="-320038" lvl="5" marL="2743200" marR="0" rtl="0" algn="l">
              <a:lnSpc>
                <a:spcPct val="100000"/>
              </a:lnSpc>
              <a:spcBef>
                <a:spcPts val="360"/>
              </a:spcBef>
              <a:spcAft>
                <a:spcPts val="0"/>
              </a:spcAft>
              <a:buClr>
                <a:schemeClr val="accent5"/>
              </a:buClr>
              <a:buSzPts val="1440"/>
              <a:buFont typeface="Noto Sans Symbols"/>
              <a:buChar char="●"/>
              <a:defRPr b="0" i="0" sz="1800" u="none" cap="none" strike="noStrike">
                <a:solidFill>
                  <a:schemeClr val="dk1"/>
                </a:solidFill>
                <a:latin typeface="Merriweather"/>
                <a:ea typeface="Merriweather"/>
                <a:cs typeface="Merriweather"/>
                <a:sym typeface="Merriweather"/>
              </a:defRPr>
            </a:lvl6pPr>
            <a:lvl7pPr indent="-309879" lvl="6" marL="3200400" marR="0" rtl="0" algn="l">
              <a:lnSpc>
                <a:spcPct val="100000"/>
              </a:lnSpc>
              <a:spcBef>
                <a:spcPts val="320"/>
              </a:spcBef>
              <a:spcAft>
                <a:spcPts val="0"/>
              </a:spcAft>
              <a:buClr>
                <a:schemeClr val="accent6"/>
              </a:buClr>
              <a:buSzPts val="1280"/>
              <a:buFont typeface="Noto Sans Symbols"/>
              <a:buChar char="●"/>
              <a:defRPr b="0" i="0" sz="1600" u="none" cap="none" strike="noStrike">
                <a:solidFill>
                  <a:schemeClr val="dk1"/>
                </a:solidFill>
                <a:latin typeface="Merriweather"/>
                <a:ea typeface="Merriweather"/>
                <a:cs typeface="Merriweather"/>
                <a:sym typeface="Merriweather"/>
              </a:defRPr>
            </a:lvl7pPr>
            <a:lvl8pPr indent="-330200" lvl="7" marL="3657600" marR="0" rtl="0" algn="l">
              <a:lnSpc>
                <a:spcPct val="100000"/>
              </a:lnSpc>
              <a:spcBef>
                <a:spcPts val="320"/>
              </a:spcBef>
              <a:spcAft>
                <a:spcPts val="0"/>
              </a:spcAft>
              <a:buClr>
                <a:schemeClr val="dk2"/>
              </a:buClr>
              <a:buSzPts val="1600"/>
              <a:buFont typeface="Merriweather"/>
              <a:buChar char="•"/>
              <a:defRPr b="0" i="0" sz="1600" u="none" cap="none" strike="noStrike">
                <a:solidFill>
                  <a:schemeClr val="dk1"/>
                </a:solidFill>
                <a:latin typeface="Merriweather"/>
                <a:ea typeface="Merriweather"/>
                <a:cs typeface="Merriweather"/>
                <a:sym typeface="Merriweather"/>
              </a:defRPr>
            </a:lvl8pPr>
            <a:lvl9pPr indent="-317500" lvl="8" marL="4114800" marR="0" rtl="0" algn="l">
              <a:lnSpc>
                <a:spcPct val="100000"/>
              </a:lnSpc>
              <a:spcBef>
                <a:spcPts val="280"/>
              </a:spcBef>
              <a:spcAft>
                <a:spcPts val="0"/>
              </a:spcAft>
              <a:buClr>
                <a:schemeClr val="dk2"/>
              </a:buClr>
              <a:buSzPts val="1400"/>
              <a:buFont typeface="Merriweather"/>
              <a:buChar char="•"/>
              <a:defRPr b="0" i="0" sz="1400" u="none" cap="none" strike="noStrike">
                <a:solidFill>
                  <a:schemeClr val="dk1"/>
                </a:solidFill>
                <a:latin typeface="Merriweather"/>
                <a:ea typeface="Merriweather"/>
                <a:cs typeface="Merriweather"/>
                <a:sym typeface="Merriweather"/>
              </a:defRPr>
            </a:lvl9pPr>
          </a:lstStyle>
          <a:p/>
        </p:txBody>
      </p:sp>
      <p:sp>
        <p:nvSpPr>
          <p:cNvPr id="51" name="Google Shape;51;p7"/>
          <p:cNvSpPr txBox="1"/>
          <p:nvPr>
            <p:ph idx="10" type="dt"/>
          </p:nvPr>
        </p:nvSpPr>
        <p:spPr>
          <a:xfrm>
            <a:off x="457200" y="6356350"/>
            <a:ext cx="2133599" cy="365125"/>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rgbClr val="035C75"/>
              </a:buClr>
              <a:buSzPts val="1200"/>
              <a:buFont typeface="Merriweather"/>
              <a:buNone/>
              <a:defRPr b="0" i="0" sz="1200" u="none" cap="none" strike="noStrike">
                <a:solidFill>
                  <a:srgbClr val="035C75"/>
                </a:solidFill>
                <a:latin typeface="Merriweather"/>
                <a:ea typeface="Merriweather"/>
                <a:cs typeface="Merriweather"/>
                <a:sym typeface="Merriweather"/>
              </a:defRPr>
            </a:lvl1pPr>
            <a:lvl2pPr lvl="1"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
        <p:nvSpPr>
          <p:cNvPr id="52" name="Google Shape;52;p7"/>
          <p:cNvSpPr txBox="1"/>
          <p:nvPr>
            <p:ph idx="11" type="ftr"/>
          </p:nvPr>
        </p:nvSpPr>
        <p:spPr>
          <a:xfrm>
            <a:off x="2667000" y="6356350"/>
            <a:ext cx="3352799" cy="365125"/>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rgbClr val="035C75"/>
              </a:buClr>
              <a:buSzPts val="1200"/>
              <a:buFont typeface="Merriweather"/>
              <a:buNone/>
              <a:defRPr b="0" i="0" sz="1200" u="none" cap="none" strike="noStrike">
                <a:solidFill>
                  <a:srgbClr val="035C75"/>
                </a:solidFill>
                <a:latin typeface="Merriweather"/>
                <a:ea typeface="Merriweather"/>
                <a:cs typeface="Merriweather"/>
                <a:sym typeface="Merriweather"/>
              </a:defRPr>
            </a:lvl1pPr>
            <a:lvl2pPr lvl="1"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
        <p:nvSpPr>
          <p:cNvPr id="53" name="Google Shape;53;p7"/>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1pPr>
            <a:lvl2pPr indent="0" lvl="1"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2pPr>
            <a:lvl3pPr indent="0" lvl="2"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3pPr>
            <a:lvl4pPr indent="0" lvl="3"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4pPr>
            <a:lvl5pPr indent="0" lvl="4"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5pPr>
            <a:lvl6pPr indent="0" lvl="5"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6pPr>
            <a:lvl7pPr indent="0" lvl="6"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7pPr>
            <a:lvl8pPr indent="0" lvl="7"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8pPr>
            <a:lvl9pPr indent="0" lvl="8"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4" name="Shape 54"/>
        <p:cNvGrpSpPr/>
        <p:nvPr/>
      </p:nvGrpSpPr>
      <p:grpSpPr>
        <a:xfrm>
          <a:off x="0" y="0"/>
          <a:ext cx="0" cy="0"/>
          <a:chOff x="0" y="0"/>
          <a:chExt cx="0" cy="0"/>
        </a:xfrm>
      </p:grpSpPr>
      <p:sp>
        <p:nvSpPr>
          <p:cNvPr id="55" name="Google Shape;55;p8"/>
          <p:cNvSpPr txBox="1"/>
          <p:nvPr>
            <p:ph type="title"/>
          </p:nvPr>
        </p:nvSpPr>
        <p:spPr>
          <a:xfrm>
            <a:off x="457200" y="704087"/>
            <a:ext cx="8305799" cy="1143000"/>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1pPr>
            <a:lvl2pPr lvl="1"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2pPr>
            <a:lvl3pPr lvl="2"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3pPr>
            <a:lvl4pPr lvl="3"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4pPr>
            <a:lvl5pPr lvl="4"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5pPr>
            <a:lvl6pPr lvl="5"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6pPr>
            <a:lvl7pPr lvl="6"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7pPr>
            <a:lvl8pPr lvl="7"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8pPr>
            <a:lvl9pPr lvl="8"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9pPr>
          </a:lstStyle>
          <a:p/>
        </p:txBody>
      </p:sp>
      <p:sp>
        <p:nvSpPr>
          <p:cNvPr id="56" name="Google Shape;56;p8"/>
          <p:cNvSpPr txBox="1"/>
          <p:nvPr>
            <p:ph idx="10" type="dt"/>
          </p:nvPr>
        </p:nvSpPr>
        <p:spPr>
          <a:xfrm>
            <a:off x="457200" y="6356350"/>
            <a:ext cx="2133599" cy="365125"/>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rgbClr val="035C75"/>
              </a:buClr>
              <a:buSzPts val="1200"/>
              <a:buFont typeface="Merriweather"/>
              <a:buNone/>
              <a:defRPr b="0" i="0" sz="1200" u="none" cap="none" strike="noStrike">
                <a:solidFill>
                  <a:srgbClr val="035C75"/>
                </a:solidFill>
                <a:latin typeface="Merriweather"/>
                <a:ea typeface="Merriweather"/>
                <a:cs typeface="Merriweather"/>
                <a:sym typeface="Merriweather"/>
              </a:defRPr>
            </a:lvl1pPr>
            <a:lvl2pPr lvl="1"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
        <p:nvSpPr>
          <p:cNvPr id="57" name="Google Shape;57;p8"/>
          <p:cNvSpPr txBox="1"/>
          <p:nvPr>
            <p:ph idx="11" type="ftr"/>
          </p:nvPr>
        </p:nvSpPr>
        <p:spPr>
          <a:xfrm>
            <a:off x="2667000" y="6356350"/>
            <a:ext cx="3352799" cy="365125"/>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rgbClr val="035C75"/>
              </a:buClr>
              <a:buSzPts val="1200"/>
              <a:buFont typeface="Merriweather"/>
              <a:buNone/>
              <a:defRPr b="0" i="0" sz="1200" u="none" cap="none" strike="noStrike">
                <a:solidFill>
                  <a:srgbClr val="035C75"/>
                </a:solidFill>
                <a:latin typeface="Merriweather"/>
                <a:ea typeface="Merriweather"/>
                <a:cs typeface="Merriweather"/>
                <a:sym typeface="Merriweather"/>
              </a:defRPr>
            </a:lvl1pPr>
            <a:lvl2pPr lvl="1"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
        <p:nvSpPr>
          <p:cNvPr id="58" name="Google Shape;58;p8"/>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1pPr>
            <a:lvl2pPr indent="0" lvl="1"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2pPr>
            <a:lvl3pPr indent="0" lvl="2"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3pPr>
            <a:lvl4pPr indent="0" lvl="3"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4pPr>
            <a:lvl5pPr indent="0" lvl="4"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5pPr>
            <a:lvl6pPr indent="0" lvl="5"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6pPr>
            <a:lvl7pPr indent="0" lvl="6"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7pPr>
            <a:lvl8pPr indent="0" lvl="7"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8pPr>
            <a:lvl9pPr indent="0" lvl="8"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59" name="Shape 59"/>
        <p:cNvGrpSpPr/>
        <p:nvPr/>
      </p:nvGrpSpPr>
      <p:grpSpPr>
        <a:xfrm>
          <a:off x="0" y="0"/>
          <a:ext cx="0" cy="0"/>
          <a:chOff x="0" y="0"/>
          <a:chExt cx="0" cy="0"/>
        </a:xfrm>
      </p:grpSpPr>
      <p:sp>
        <p:nvSpPr>
          <p:cNvPr id="60" name="Google Shape;60;p9"/>
          <p:cNvSpPr txBox="1"/>
          <p:nvPr>
            <p:ph type="title"/>
          </p:nvPr>
        </p:nvSpPr>
        <p:spPr>
          <a:xfrm>
            <a:off x="685800" y="514352"/>
            <a:ext cx="2743199" cy="1162049"/>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chemeClr val="dk2"/>
              </a:buClr>
              <a:buSzPts val="2600"/>
              <a:buFont typeface="Calibri"/>
              <a:buNone/>
              <a:defRPr b="0" i="0" sz="2600" u="none" cap="none" strike="noStrike">
                <a:solidFill>
                  <a:schemeClr val="dk2"/>
                </a:solidFill>
                <a:latin typeface="Calibri"/>
                <a:ea typeface="Calibri"/>
                <a:cs typeface="Calibri"/>
                <a:sym typeface="Calibri"/>
              </a:defRPr>
            </a:lvl1pPr>
            <a:lvl2pPr lvl="1"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2pPr>
            <a:lvl3pPr lvl="2"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3pPr>
            <a:lvl4pPr lvl="3"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4pPr>
            <a:lvl5pPr lvl="4"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5pPr>
            <a:lvl6pPr lvl="5"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6pPr>
            <a:lvl7pPr lvl="6"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7pPr>
            <a:lvl8pPr lvl="7"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8pPr>
            <a:lvl9pPr lvl="8"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9pPr>
          </a:lstStyle>
          <a:p/>
        </p:txBody>
      </p:sp>
      <p:sp>
        <p:nvSpPr>
          <p:cNvPr id="61" name="Google Shape;61;p9"/>
          <p:cNvSpPr txBox="1"/>
          <p:nvPr>
            <p:ph idx="1" type="body"/>
          </p:nvPr>
        </p:nvSpPr>
        <p:spPr>
          <a:xfrm>
            <a:off x="685800" y="1676400"/>
            <a:ext cx="2743199" cy="4572000"/>
          </a:xfrm>
          <a:prstGeom prst="rect">
            <a:avLst/>
          </a:prstGeom>
          <a:noFill/>
          <a:ln>
            <a:noFill/>
          </a:ln>
        </p:spPr>
        <p:txBody>
          <a:bodyPr anchorCtr="0" anchor="t" bIns="91425" lIns="91425" spcFirstLastPara="1" rIns="91425" wrap="square" tIns="91425"/>
          <a:lstStyle>
            <a:lvl1pPr indent="-228600" lvl="0" marL="457200" marR="0" rtl="0" algn="l">
              <a:lnSpc>
                <a:spcPct val="100000"/>
              </a:lnSpc>
              <a:spcBef>
                <a:spcPts val="280"/>
              </a:spcBef>
              <a:spcAft>
                <a:spcPts val="0"/>
              </a:spcAft>
              <a:buClr>
                <a:srgbClr val="0BD0D9"/>
              </a:buClr>
              <a:buSzPts val="1330"/>
              <a:buFont typeface="Noto Sans Symbols"/>
              <a:buNone/>
              <a:defRPr b="0" i="0" sz="1400" u="none" cap="none" strike="noStrike">
                <a:solidFill>
                  <a:schemeClr val="dk1"/>
                </a:solidFill>
                <a:latin typeface="Merriweather"/>
                <a:ea typeface="Merriweather"/>
                <a:cs typeface="Merriweather"/>
                <a:sym typeface="Merriweather"/>
              </a:defRPr>
            </a:lvl1pPr>
            <a:lvl2pPr indent="-228600" lvl="1" marL="914400" marR="0" rtl="0" algn="l">
              <a:lnSpc>
                <a:spcPct val="100000"/>
              </a:lnSpc>
              <a:spcBef>
                <a:spcPts val="240"/>
              </a:spcBef>
              <a:spcAft>
                <a:spcPts val="0"/>
              </a:spcAft>
              <a:buClr>
                <a:schemeClr val="accent1"/>
              </a:buClr>
              <a:buSzPts val="1020"/>
              <a:buFont typeface="Noto Sans Symbols"/>
              <a:buNone/>
              <a:defRPr b="0" i="0" sz="1200" u="none" cap="none" strike="noStrike">
                <a:solidFill>
                  <a:schemeClr val="dk1"/>
                </a:solidFill>
                <a:latin typeface="Merriweather"/>
                <a:ea typeface="Merriweather"/>
                <a:cs typeface="Merriweather"/>
                <a:sym typeface="Merriweather"/>
              </a:defRPr>
            </a:lvl2pPr>
            <a:lvl3pPr indent="-228600" lvl="2" marL="1371600" marR="0" rtl="0" algn="l">
              <a:lnSpc>
                <a:spcPct val="100000"/>
              </a:lnSpc>
              <a:spcBef>
                <a:spcPts val="200"/>
              </a:spcBef>
              <a:spcAft>
                <a:spcPts val="0"/>
              </a:spcAft>
              <a:buClr>
                <a:schemeClr val="accent2"/>
              </a:buClr>
              <a:buSzPts val="700"/>
              <a:buFont typeface="Noto Sans Symbols"/>
              <a:buNone/>
              <a:defRPr b="0" i="0" sz="1000" u="none" cap="none" strike="noStrike">
                <a:solidFill>
                  <a:schemeClr val="dk1"/>
                </a:solidFill>
                <a:latin typeface="Merriweather"/>
                <a:ea typeface="Merriweather"/>
                <a:cs typeface="Merriweather"/>
                <a:sym typeface="Merriweather"/>
              </a:defRPr>
            </a:lvl3pPr>
            <a:lvl4pPr indent="-228600" lvl="3" marL="1828800" marR="0" rtl="0" algn="l">
              <a:lnSpc>
                <a:spcPct val="100000"/>
              </a:lnSpc>
              <a:spcBef>
                <a:spcPts val="180"/>
              </a:spcBef>
              <a:spcAft>
                <a:spcPts val="0"/>
              </a:spcAft>
              <a:buClr>
                <a:srgbClr val="0BD0D9"/>
              </a:buClr>
              <a:buSzPts val="585"/>
              <a:buFont typeface="Noto Sans Symbols"/>
              <a:buNone/>
              <a:defRPr b="0" i="0" sz="900" u="none" cap="none" strike="noStrike">
                <a:solidFill>
                  <a:schemeClr val="dk1"/>
                </a:solidFill>
                <a:latin typeface="Merriweather"/>
                <a:ea typeface="Merriweather"/>
                <a:cs typeface="Merriweather"/>
                <a:sym typeface="Merriweather"/>
              </a:defRPr>
            </a:lvl4pPr>
            <a:lvl5pPr indent="-228600" lvl="4" marL="2286000" marR="0" rtl="0" algn="l">
              <a:lnSpc>
                <a:spcPct val="100000"/>
              </a:lnSpc>
              <a:spcBef>
                <a:spcPts val="180"/>
              </a:spcBef>
              <a:spcAft>
                <a:spcPts val="0"/>
              </a:spcAft>
              <a:buClr>
                <a:srgbClr val="10CF9B"/>
              </a:buClr>
              <a:buSzPts val="585"/>
              <a:buFont typeface="Noto Sans Symbols"/>
              <a:buNone/>
              <a:defRPr b="0" i="0" sz="900" u="none" cap="none" strike="noStrike">
                <a:solidFill>
                  <a:schemeClr val="dk1"/>
                </a:solidFill>
                <a:latin typeface="Merriweather"/>
                <a:ea typeface="Merriweather"/>
                <a:cs typeface="Merriweather"/>
                <a:sym typeface="Merriweather"/>
              </a:defRPr>
            </a:lvl5pPr>
            <a:lvl6pPr indent="-320038" lvl="5" marL="2743200" marR="0" rtl="0" algn="l">
              <a:lnSpc>
                <a:spcPct val="100000"/>
              </a:lnSpc>
              <a:spcBef>
                <a:spcPts val="360"/>
              </a:spcBef>
              <a:spcAft>
                <a:spcPts val="0"/>
              </a:spcAft>
              <a:buClr>
                <a:schemeClr val="accent5"/>
              </a:buClr>
              <a:buSzPts val="1440"/>
              <a:buFont typeface="Noto Sans Symbols"/>
              <a:buChar char="●"/>
              <a:defRPr b="0" i="0" sz="1800" u="none" cap="none" strike="noStrike">
                <a:solidFill>
                  <a:schemeClr val="dk1"/>
                </a:solidFill>
                <a:latin typeface="Merriweather"/>
                <a:ea typeface="Merriweather"/>
                <a:cs typeface="Merriweather"/>
                <a:sym typeface="Merriweather"/>
              </a:defRPr>
            </a:lvl6pPr>
            <a:lvl7pPr indent="-309879" lvl="6" marL="3200400" marR="0" rtl="0" algn="l">
              <a:lnSpc>
                <a:spcPct val="100000"/>
              </a:lnSpc>
              <a:spcBef>
                <a:spcPts val="320"/>
              </a:spcBef>
              <a:spcAft>
                <a:spcPts val="0"/>
              </a:spcAft>
              <a:buClr>
                <a:schemeClr val="accent6"/>
              </a:buClr>
              <a:buSzPts val="1280"/>
              <a:buFont typeface="Noto Sans Symbols"/>
              <a:buChar char="●"/>
              <a:defRPr b="0" i="0" sz="1600" u="none" cap="none" strike="noStrike">
                <a:solidFill>
                  <a:schemeClr val="dk1"/>
                </a:solidFill>
                <a:latin typeface="Merriweather"/>
                <a:ea typeface="Merriweather"/>
                <a:cs typeface="Merriweather"/>
                <a:sym typeface="Merriweather"/>
              </a:defRPr>
            </a:lvl7pPr>
            <a:lvl8pPr indent="-330200" lvl="7" marL="3657600" marR="0" rtl="0" algn="l">
              <a:lnSpc>
                <a:spcPct val="100000"/>
              </a:lnSpc>
              <a:spcBef>
                <a:spcPts val="320"/>
              </a:spcBef>
              <a:spcAft>
                <a:spcPts val="0"/>
              </a:spcAft>
              <a:buClr>
                <a:schemeClr val="dk2"/>
              </a:buClr>
              <a:buSzPts val="1600"/>
              <a:buFont typeface="Merriweather"/>
              <a:buChar char="•"/>
              <a:defRPr b="0" i="0" sz="1600" u="none" cap="none" strike="noStrike">
                <a:solidFill>
                  <a:schemeClr val="dk1"/>
                </a:solidFill>
                <a:latin typeface="Merriweather"/>
                <a:ea typeface="Merriweather"/>
                <a:cs typeface="Merriweather"/>
                <a:sym typeface="Merriweather"/>
              </a:defRPr>
            </a:lvl8pPr>
            <a:lvl9pPr indent="-317500" lvl="8" marL="4114800" marR="0" rtl="0" algn="l">
              <a:lnSpc>
                <a:spcPct val="100000"/>
              </a:lnSpc>
              <a:spcBef>
                <a:spcPts val="280"/>
              </a:spcBef>
              <a:spcAft>
                <a:spcPts val="0"/>
              </a:spcAft>
              <a:buClr>
                <a:schemeClr val="dk2"/>
              </a:buClr>
              <a:buSzPts val="1400"/>
              <a:buFont typeface="Merriweather"/>
              <a:buChar char="•"/>
              <a:defRPr b="0" i="0" sz="1400" u="none" cap="none" strike="noStrike">
                <a:solidFill>
                  <a:schemeClr val="dk1"/>
                </a:solidFill>
                <a:latin typeface="Merriweather"/>
                <a:ea typeface="Merriweather"/>
                <a:cs typeface="Merriweather"/>
                <a:sym typeface="Merriweather"/>
              </a:defRPr>
            </a:lvl9pPr>
          </a:lstStyle>
          <a:p/>
        </p:txBody>
      </p:sp>
      <p:sp>
        <p:nvSpPr>
          <p:cNvPr id="62" name="Google Shape;62;p9"/>
          <p:cNvSpPr txBox="1"/>
          <p:nvPr>
            <p:ph idx="2" type="body"/>
          </p:nvPr>
        </p:nvSpPr>
        <p:spPr>
          <a:xfrm>
            <a:off x="3575050" y="1676400"/>
            <a:ext cx="5111750" cy="4572000"/>
          </a:xfrm>
          <a:prstGeom prst="rect">
            <a:avLst/>
          </a:prstGeom>
          <a:noFill/>
          <a:ln>
            <a:noFill/>
          </a:ln>
        </p:spPr>
        <p:txBody>
          <a:bodyPr anchorCtr="0" anchor="t" bIns="91425" lIns="91425" spcFirstLastPara="1" rIns="91425" wrap="square" tIns="91425"/>
          <a:lstStyle>
            <a:lvl1pPr indent="-397510" lvl="0" marL="457200" marR="0" rtl="0" algn="l">
              <a:lnSpc>
                <a:spcPct val="100000"/>
              </a:lnSpc>
              <a:spcBef>
                <a:spcPts val="560"/>
              </a:spcBef>
              <a:spcAft>
                <a:spcPts val="0"/>
              </a:spcAft>
              <a:buClr>
                <a:srgbClr val="0BD0D9"/>
              </a:buClr>
              <a:buSzPts val="2660"/>
              <a:buFont typeface="Noto Sans Symbols"/>
              <a:buChar char="●"/>
              <a:defRPr b="0" i="0" sz="2800" u="none" cap="none" strike="noStrike">
                <a:solidFill>
                  <a:schemeClr val="dk1"/>
                </a:solidFill>
                <a:latin typeface="Merriweather"/>
                <a:ea typeface="Merriweather"/>
                <a:cs typeface="Merriweather"/>
                <a:sym typeface="Merriweather"/>
              </a:defRPr>
            </a:lvl1pPr>
            <a:lvl2pPr indent="-368935" lvl="1" marL="914400" marR="0" rtl="0" algn="l">
              <a:lnSpc>
                <a:spcPct val="100000"/>
              </a:lnSpc>
              <a:spcBef>
                <a:spcPts val="520"/>
              </a:spcBef>
              <a:spcAft>
                <a:spcPts val="0"/>
              </a:spcAft>
              <a:buClr>
                <a:schemeClr val="accent1"/>
              </a:buClr>
              <a:buSzPts val="2210"/>
              <a:buFont typeface="Noto Sans Symbols"/>
              <a:buChar char="●"/>
              <a:defRPr b="0" i="0" sz="2600" u="none" cap="none" strike="noStrike">
                <a:solidFill>
                  <a:schemeClr val="dk1"/>
                </a:solidFill>
                <a:latin typeface="Merriweather"/>
                <a:ea typeface="Merriweather"/>
                <a:cs typeface="Merriweather"/>
                <a:sym typeface="Merriweather"/>
              </a:defRPr>
            </a:lvl2pPr>
            <a:lvl3pPr indent="-335280" lvl="2" marL="1371600" marR="0" rtl="0" algn="l">
              <a:lnSpc>
                <a:spcPct val="100000"/>
              </a:lnSpc>
              <a:spcBef>
                <a:spcPts val="480"/>
              </a:spcBef>
              <a:spcAft>
                <a:spcPts val="0"/>
              </a:spcAft>
              <a:buClr>
                <a:schemeClr val="accent2"/>
              </a:buClr>
              <a:buSzPts val="1680"/>
              <a:buFont typeface="Noto Sans Symbols"/>
              <a:buChar char="●"/>
              <a:defRPr b="0" i="0" sz="2400" u="none" cap="none" strike="noStrike">
                <a:solidFill>
                  <a:schemeClr val="dk1"/>
                </a:solidFill>
                <a:latin typeface="Merriweather"/>
                <a:ea typeface="Merriweather"/>
                <a:cs typeface="Merriweather"/>
                <a:sym typeface="Merriweather"/>
              </a:defRPr>
            </a:lvl3pPr>
            <a:lvl4pPr indent="-311148" lvl="3" marL="1828800" marR="0" rtl="0" algn="l">
              <a:lnSpc>
                <a:spcPct val="100000"/>
              </a:lnSpc>
              <a:spcBef>
                <a:spcPts val="400"/>
              </a:spcBef>
              <a:spcAft>
                <a:spcPts val="0"/>
              </a:spcAft>
              <a:buClr>
                <a:srgbClr val="0BD0D9"/>
              </a:buClr>
              <a:buSzPts val="1300"/>
              <a:buFont typeface="Noto Sans Symbols"/>
              <a:buChar char="●"/>
              <a:defRPr b="0" i="0" sz="2000" u="none" cap="none" strike="noStrike">
                <a:solidFill>
                  <a:schemeClr val="dk1"/>
                </a:solidFill>
                <a:latin typeface="Merriweather"/>
                <a:ea typeface="Merriweather"/>
                <a:cs typeface="Merriweather"/>
                <a:sym typeface="Merriweather"/>
              </a:defRPr>
            </a:lvl4pPr>
            <a:lvl5pPr indent="-302893" lvl="4" marL="2286000" marR="0" rtl="0" algn="l">
              <a:lnSpc>
                <a:spcPct val="100000"/>
              </a:lnSpc>
              <a:spcBef>
                <a:spcPts val="360"/>
              </a:spcBef>
              <a:spcAft>
                <a:spcPts val="0"/>
              </a:spcAft>
              <a:buClr>
                <a:srgbClr val="10CF9B"/>
              </a:buClr>
              <a:buSzPts val="1170"/>
              <a:buFont typeface="Noto Sans Symbols"/>
              <a:buChar char="●"/>
              <a:defRPr b="0" i="0" sz="1800" u="none" cap="none" strike="noStrike">
                <a:solidFill>
                  <a:schemeClr val="dk1"/>
                </a:solidFill>
                <a:latin typeface="Merriweather"/>
                <a:ea typeface="Merriweather"/>
                <a:cs typeface="Merriweather"/>
                <a:sym typeface="Merriweather"/>
              </a:defRPr>
            </a:lvl5pPr>
            <a:lvl6pPr indent="-320038" lvl="5" marL="2743200" marR="0" rtl="0" algn="l">
              <a:lnSpc>
                <a:spcPct val="100000"/>
              </a:lnSpc>
              <a:spcBef>
                <a:spcPts val="360"/>
              </a:spcBef>
              <a:spcAft>
                <a:spcPts val="0"/>
              </a:spcAft>
              <a:buClr>
                <a:schemeClr val="accent5"/>
              </a:buClr>
              <a:buSzPts val="1440"/>
              <a:buFont typeface="Noto Sans Symbols"/>
              <a:buChar char="●"/>
              <a:defRPr b="0" i="0" sz="1800" u="none" cap="none" strike="noStrike">
                <a:solidFill>
                  <a:schemeClr val="dk1"/>
                </a:solidFill>
                <a:latin typeface="Merriweather"/>
                <a:ea typeface="Merriweather"/>
                <a:cs typeface="Merriweather"/>
                <a:sym typeface="Merriweather"/>
              </a:defRPr>
            </a:lvl6pPr>
            <a:lvl7pPr indent="-309879" lvl="6" marL="3200400" marR="0" rtl="0" algn="l">
              <a:lnSpc>
                <a:spcPct val="100000"/>
              </a:lnSpc>
              <a:spcBef>
                <a:spcPts val="320"/>
              </a:spcBef>
              <a:spcAft>
                <a:spcPts val="0"/>
              </a:spcAft>
              <a:buClr>
                <a:schemeClr val="accent6"/>
              </a:buClr>
              <a:buSzPts val="1280"/>
              <a:buFont typeface="Noto Sans Symbols"/>
              <a:buChar char="●"/>
              <a:defRPr b="0" i="0" sz="1600" u="none" cap="none" strike="noStrike">
                <a:solidFill>
                  <a:schemeClr val="dk1"/>
                </a:solidFill>
                <a:latin typeface="Merriweather"/>
                <a:ea typeface="Merriweather"/>
                <a:cs typeface="Merriweather"/>
                <a:sym typeface="Merriweather"/>
              </a:defRPr>
            </a:lvl7pPr>
            <a:lvl8pPr indent="-330200" lvl="7" marL="3657600" marR="0" rtl="0" algn="l">
              <a:lnSpc>
                <a:spcPct val="100000"/>
              </a:lnSpc>
              <a:spcBef>
                <a:spcPts val="320"/>
              </a:spcBef>
              <a:spcAft>
                <a:spcPts val="0"/>
              </a:spcAft>
              <a:buClr>
                <a:schemeClr val="dk2"/>
              </a:buClr>
              <a:buSzPts val="1600"/>
              <a:buFont typeface="Merriweather"/>
              <a:buChar char="•"/>
              <a:defRPr b="0" i="0" sz="1600" u="none" cap="none" strike="noStrike">
                <a:solidFill>
                  <a:schemeClr val="dk1"/>
                </a:solidFill>
                <a:latin typeface="Merriweather"/>
                <a:ea typeface="Merriweather"/>
                <a:cs typeface="Merriweather"/>
                <a:sym typeface="Merriweather"/>
              </a:defRPr>
            </a:lvl8pPr>
            <a:lvl9pPr indent="-317500" lvl="8" marL="4114800" marR="0" rtl="0" algn="l">
              <a:lnSpc>
                <a:spcPct val="100000"/>
              </a:lnSpc>
              <a:spcBef>
                <a:spcPts val="280"/>
              </a:spcBef>
              <a:spcAft>
                <a:spcPts val="0"/>
              </a:spcAft>
              <a:buClr>
                <a:schemeClr val="dk2"/>
              </a:buClr>
              <a:buSzPts val="1400"/>
              <a:buFont typeface="Merriweather"/>
              <a:buChar char="•"/>
              <a:defRPr b="0" i="0" sz="1400" u="none" cap="none" strike="noStrike">
                <a:solidFill>
                  <a:schemeClr val="dk1"/>
                </a:solidFill>
                <a:latin typeface="Merriweather"/>
                <a:ea typeface="Merriweather"/>
                <a:cs typeface="Merriweather"/>
                <a:sym typeface="Merriweather"/>
              </a:defRPr>
            </a:lvl9pPr>
          </a:lstStyle>
          <a:p/>
        </p:txBody>
      </p:sp>
      <p:sp>
        <p:nvSpPr>
          <p:cNvPr id="63" name="Google Shape;63;p9"/>
          <p:cNvSpPr txBox="1"/>
          <p:nvPr>
            <p:ph idx="10" type="dt"/>
          </p:nvPr>
        </p:nvSpPr>
        <p:spPr>
          <a:xfrm>
            <a:off x="457200" y="6356350"/>
            <a:ext cx="2133599" cy="365125"/>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rgbClr val="035C75"/>
              </a:buClr>
              <a:buSzPts val="1200"/>
              <a:buFont typeface="Merriweather"/>
              <a:buNone/>
              <a:defRPr b="0" i="0" sz="1200" u="none" cap="none" strike="noStrike">
                <a:solidFill>
                  <a:srgbClr val="035C75"/>
                </a:solidFill>
                <a:latin typeface="Merriweather"/>
                <a:ea typeface="Merriweather"/>
                <a:cs typeface="Merriweather"/>
                <a:sym typeface="Merriweather"/>
              </a:defRPr>
            </a:lvl1pPr>
            <a:lvl2pPr lvl="1"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
        <p:nvSpPr>
          <p:cNvPr id="64" name="Google Shape;64;p9"/>
          <p:cNvSpPr txBox="1"/>
          <p:nvPr>
            <p:ph idx="11" type="ftr"/>
          </p:nvPr>
        </p:nvSpPr>
        <p:spPr>
          <a:xfrm>
            <a:off x="2667000" y="6356350"/>
            <a:ext cx="3352799" cy="365125"/>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rgbClr val="035C75"/>
              </a:buClr>
              <a:buSzPts val="1200"/>
              <a:buFont typeface="Merriweather"/>
              <a:buNone/>
              <a:defRPr b="0" i="0" sz="1200" u="none" cap="none" strike="noStrike">
                <a:solidFill>
                  <a:srgbClr val="035C75"/>
                </a:solidFill>
                <a:latin typeface="Merriweather"/>
                <a:ea typeface="Merriweather"/>
                <a:cs typeface="Merriweather"/>
                <a:sym typeface="Merriweather"/>
              </a:defRPr>
            </a:lvl1pPr>
            <a:lvl2pPr lvl="1"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
        <p:nvSpPr>
          <p:cNvPr id="65" name="Google Shape;65;p9"/>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1pPr>
            <a:lvl2pPr indent="0" lvl="1"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2pPr>
            <a:lvl3pPr indent="0" lvl="2"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3pPr>
            <a:lvl4pPr indent="0" lvl="3"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4pPr>
            <a:lvl5pPr indent="0" lvl="4"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5pPr>
            <a:lvl6pPr indent="0" lvl="5"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6pPr>
            <a:lvl7pPr indent="0" lvl="6"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7pPr>
            <a:lvl8pPr indent="0" lvl="7"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8pPr>
            <a:lvl9pPr indent="0" lvl="8"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66" name="Shape 66"/>
        <p:cNvGrpSpPr/>
        <p:nvPr/>
      </p:nvGrpSpPr>
      <p:grpSpPr>
        <a:xfrm>
          <a:off x="0" y="0"/>
          <a:ext cx="0" cy="0"/>
          <a:chOff x="0" y="0"/>
          <a:chExt cx="0" cy="0"/>
        </a:xfrm>
      </p:grpSpPr>
      <p:sp>
        <p:nvSpPr>
          <p:cNvPr id="67" name="Google Shape;67;p10"/>
          <p:cNvSpPr/>
          <p:nvPr/>
        </p:nvSpPr>
        <p:spPr>
          <a:xfrm flipH="1" rot="-10380000">
            <a:off x="3165475" y="1108074"/>
            <a:ext cx="5257800" cy="4114799"/>
          </a:xfrm>
          <a:prstGeom prst="snipRoundRect">
            <a:avLst>
              <a:gd fmla="val 0" name="adj1"/>
              <a:gd fmla="val 3646" name="adj2"/>
            </a:avLst>
          </a:prstGeom>
          <a:solidFill>
            <a:srgbClr val="FFFFFF"/>
          </a:solidFill>
          <a:ln cap="rnd" cmpd="sng" w="9525">
            <a:solidFill>
              <a:srgbClr val="C0C0C0"/>
            </a:solidFill>
            <a:prstDash val="solid"/>
            <a:round/>
            <a:headEnd len="sm" w="sm" type="none"/>
            <a:tailEnd len="sm" w="sm" type="none"/>
          </a:ln>
          <a:effectLst>
            <a:outerShdw blurRad="63500" sx="98500" kx="100000" rotWithShape="0" algn="tl" dir="7500000" dist="38500" sy="100080" ky="100000">
              <a:srgbClr val="000000">
                <a:alpha val="24313"/>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68" name="Google Shape;68;p10"/>
          <p:cNvSpPr/>
          <p:nvPr/>
        </p:nvSpPr>
        <p:spPr>
          <a:xfrm flipH="1" rot="-10380000">
            <a:off x="8004175" y="5359399"/>
            <a:ext cx="155574" cy="155574"/>
          </a:xfrm>
          <a:prstGeom prst="rtTriangle">
            <a:avLst/>
          </a:prstGeom>
          <a:solidFill>
            <a:srgbClr val="FFFFFF"/>
          </a:solidFill>
          <a:ln cap="flat" cmpd="sng" w="12700">
            <a:solidFill>
              <a:srgbClr val="FFFFFF"/>
            </a:solidFill>
            <a:prstDash val="solid"/>
            <a:bevel/>
            <a:headEnd len="sm" w="sm" type="none"/>
            <a:tailEnd len="sm" w="sm" type="none"/>
          </a:ln>
          <a:effectLst>
            <a:outerShdw blurRad="19685" rotWithShape="0" algn="tl" dir="12900000" dist="6350">
              <a:srgbClr val="000000">
                <a:alpha val="46274"/>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69" name="Google Shape;69;p10"/>
          <p:cNvSpPr/>
          <p:nvPr/>
        </p:nvSpPr>
        <p:spPr>
          <a:xfrm flipH="1" rot="10800000">
            <a:off x="-9525" y="5816599"/>
            <a:ext cx="9163049" cy="1041400"/>
          </a:xfrm>
          <a:custGeom>
            <a:rect b="b" l="l" r="r" t="t"/>
            <a:pathLst>
              <a:path extrusionOk="0" h="120000" w="120000">
                <a:moveTo>
                  <a:pt x="124" y="365"/>
                </a:moveTo>
                <a:lnTo>
                  <a:pt x="52848" y="0"/>
                </a:lnTo>
                <a:cubicBezTo>
                  <a:pt x="57089" y="18475"/>
                  <a:pt x="79584" y="67134"/>
                  <a:pt x="90935" y="67134"/>
                </a:cubicBezTo>
                <a:cubicBezTo>
                  <a:pt x="102286" y="67134"/>
                  <a:pt x="114885" y="27804"/>
                  <a:pt x="119875" y="10060"/>
                </a:cubicBezTo>
                <a:lnTo>
                  <a:pt x="120000" y="38963"/>
                </a:lnTo>
                <a:cubicBezTo>
                  <a:pt x="117879" y="47012"/>
                  <a:pt x="104282" y="80670"/>
                  <a:pt x="89438" y="80304"/>
                </a:cubicBezTo>
                <a:cubicBezTo>
                  <a:pt x="74594" y="79939"/>
                  <a:pt x="45841" y="30182"/>
                  <a:pt x="30935" y="36768"/>
                </a:cubicBezTo>
                <a:cubicBezTo>
                  <a:pt x="15592" y="38231"/>
                  <a:pt x="5613" y="88170"/>
                  <a:pt x="0" y="120000"/>
                </a:cubicBezTo>
                <a:lnTo>
                  <a:pt x="124" y="365"/>
                </a:lnTo>
                <a:close/>
              </a:path>
            </a:pathLst>
          </a:custGeom>
          <a:gradFill>
            <a:gsLst>
              <a:gs pos="0">
                <a:srgbClr val="0079AD">
                  <a:alpha val="44313"/>
                </a:srgbClr>
              </a:gs>
              <a:gs pos="100000">
                <a:srgbClr val="00E9F7">
                  <a:alpha val="54509"/>
                </a:srgbClr>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Merriweather"/>
              <a:ea typeface="Merriweather"/>
              <a:cs typeface="Merriweather"/>
              <a:sym typeface="Merriweather"/>
            </a:endParaRPr>
          </a:p>
        </p:txBody>
      </p:sp>
      <p:sp>
        <p:nvSpPr>
          <p:cNvPr id="70" name="Google Shape;70;p10"/>
          <p:cNvSpPr/>
          <p:nvPr/>
        </p:nvSpPr>
        <p:spPr>
          <a:xfrm flipH="1" rot="10800000">
            <a:off x="4381500" y="6219825"/>
            <a:ext cx="4762499" cy="638174"/>
          </a:xfrm>
          <a:custGeom>
            <a:rect b="b" l="l" r="r" t="t"/>
            <a:pathLst>
              <a:path extrusionOk="0" h="120000" w="120000">
                <a:moveTo>
                  <a:pt x="0" y="0"/>
                </a:moveTo>
                <a:cubicBezTo>
                  <a:pt x="6960" y="20571"/>
                  <a:pt x="46720" y="107495"/>
                  <a:pt x="66720" y="113747"/>
                </a:cubicBezTo>
                <a:cubicBezTo>
                  <a:pt x="86720" y="120000"/>
                  <a:pt x="111120" y="56268"/>
                  <a:pt x="120000" y="37512"/>
                </a:cubicBezTo>
                <a:lnTo>
                  <a:pt x="120000" y="1210"/>
                </a:lnTo>
                <a:lnTo>
                  <a:pt x="0" y="0"/>
                </a:lnTo>
                <a:close/>
              </a:path>
            </a:pathLst>
          </a:custGeom>
          <a:gradFill>
            <a:gsLst>
              <a:gs pos="0">
                <a:srgbClr val="00ABB4">
                  <a:alpha val="29411"/>
                </a:srgbClr>
              </a:gs>
              <a:gs pos="80000">
                <a:srgbClr val="0099E4">
                  <a:alpha val="44313"/>
                </a:srgbClr>
              </a:gs>
              <a:gs pos="100000">
                <a:srgbClr val="0099E4">
                  <a:alpha val="44313"/>
                </a:srgbClr>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Merriweather"/>
              <a:ea typeface="Merriweather"/>
              <a:cs typeface="Merriweather"/>
              <a:sym typeface="Merriweather"/>
            </a:endParaRPr>
          </a:p>
        </p:txBody>
      </p:sp>
      <p:sp>
        <p:nvSpPr>
          <p:cNvPr id="71" name="Google Shape;71;p10"/>
          <p:cNvSpPr txBox="1"/>
          <p:nvPr>
            <p:ph type="title"/>
          </p:nvPr>
        </p:nvSpPr>
        <p:spPr>
          <a:xfrm>
            <a:off x="609600" y="1176995"/>
            <a:ext cx="2212848" cy="1582620"/>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chemeClr val="dk2"/>
              </a:buClr>
              <a:buSzPts val="2000"/>
              <a:buFont typeface="Calibri"/>
              <a:buNone/>
              <a:defRPr b="1" i="0" sz="2000" u="none" cap="none" strike="noStrike">
                <a:solidFill>
                  <a:schemeClr val="dk2"/>
                </a:solidFill>
                <a:latin typeface="Calibri"/>
                <a:ea typeface="Calibri"/>
                <a:cs typeface="Calibri"/>
                <a:sym typeface="Calibri"/>
              </a:defRPr>
            </a:lvl1pPr>
            <a:lvl2pPr lvl="1"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2pPr>
            <a:lvl3pPr lvl="2"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3pPr>
            <a:lvl4pPr lvl="3"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4pPr>
            <a:lvl5pPr lvl="4"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5pPr>
            <a:lvl6pPr lvl="5"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6pPr>
            <a:lvl7pPr lvl="6"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7pPr>
            <a:lvl8pPr lvl="7"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8pPr>
            <a:lvl9pPr lvl="8"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9pPr>
          </a:lstStyle>
          <a:p/>
        </p:txBody>
      </p:sp>
      <p:sp>
        <p:nvSpPr>
          <p:cNvPr id="72" name="Google Shape;72;p10"/>
          <p:cNvSpPr txBox="1"/>
          <p:nvPr>
            <p:ph idx="1" type="body"/>
          </p:nvPr>
        </p:nvSpPr>
        <p:spPr>
          <a:xfrm>
            <a:off x="609600" y="2828784"/>
            <a:ext cx="2209799" cy="2179320"/>
          </a:xfrm>
          <a:prstGeom prst="rect">
            <a:avLst/>
          </a:prstGeom>
          <a:noFill/>
          <a:ln>
            <a:noFill/>
          </a:ln>
        </p:spPr>
        <p:txBody>
          <a:bodyPr anchorCtr="0" anchor="t" bIns="91425" lIns="91425" spcFirstLastPara="1" rIns="91425" wrap="square" tIns="91425"/>
          <a:lstStyle>
            <a:lvl1pPr indent="-228600" lvl="0" marL="457200" marR="0" rtl="0" algn="l">
              <a:lnSpc>
                <a:spcPct val="100000"/>
              </a:lnSpc>
              <a:spcBef>
                <a:spcPts val="250"/>
              </a:spcBef>
              <a:spcAft>
                <a:spcPts val="0"/>
              </a:spcAft>
              <a:buClr>
                <a:srgbClr val="0BD0D9"/>
              </a:buClr>
              <a:buSzPts val="1235"/>
              <a:buFont typeface="Noto Sans Symbols"/>
              <a:buNone/>
              <a:defRPr b="0" i="0" sz="1300" u="none" cap="none" strike="noStrike">
                <a:solidFill>
                  <a:schemeClr val="dk1"/>
                </a:solidFill>
                <a:latin typeface="Merriweather"/>
                <a:ea typeface="Merriweather"/>
                <a:cs typeface="Merriweather"/>
                <a:sym typeface="Merriweather"/>
              </a:defRPr>
            </a:lvl1pPr>
            <a:lvl2pPr indent="-293369" lvl="1" marL="914400" marR="0" rtl="0" algn="l">
              <a:lnSpc>
                <a:spcPct val="100000"/>
              </a:lnSpc>
              <a:spcBef>
                <a:spcPts val="240"/>
              </a:spcBef>
              <a:spcAft>
                <a:spcPts val="0"/>
              </a:spcAft>
              <a:buClr>
                <a:schemeClr val="accent1"/>
              </a:buClr>
              <a:buSzPts val="1020"/>
              <a:buFont typeface="Noto Sans Symbols"/>
              <a:buChar char="●"/>
              <a:defRPr b="0" i="0" sz="1200" u="none" cap="none" strike="noStrike">
                <a:solidFill>
                  <a:schemeClr val="dk1"/>
                </a:solidFill>
                <a:latin typeface="Merriweather"/>
                <a:ea typeface="Merriweather"/>
                <a:cs typeface="Merriweather"/>
                <a:sym typeface="Merriweather"/>
              </a:defRPr>
            </a:lvl2pPr>
            <a:lvl3pPr indent="-273050" lvl="2" marL="1371600" marR="0" rtl="0" algn="l">
              <a:lnSpc>
                <a:spcPct val="100000"/>
              </a:lnSpc>
              <a:spcBef>
                <a:spcPts val="200"/>
              </a:spcBef>
              <a:spcAft>
                <a:spcPts val="0"/>
              </a:spcAft>
              <a:buClr>
                <a:schemeClr val="accent2"/>
              </a:buClr>
              <a:buSzPts val="700"/>
              <a:buFont typeface="Noto Sans Symbols"/>
              <a:buChar char="●"/>
              <a:defRPr b="0" i="0" sz="1000" u="none" cap="none" strike="noStrike">
                <a:solidFill>
                  <a:schemeClr val="dk1"/>
                </a:solidFill>
                <a:latin typeface="Merriweather"/>
                <a:ea typeface="Merriweather"/>
                <a:cs typeface="Merriweather"/>
                <a:sym typeface="Merriweather"/>
              </a:defRPr>
            </a:lvl3pPr>
            <a:lvl4pPr indent="-265746" lvl="3" marL="1828800" marR="0" rtl="0" algn="l">
              <a:lnSpc>
                <a:spcPct val="100000"/>
              </a:lnSpc>
              <a:spcBef>
                <a:spcPts val="180"/>
              </a:spcBef>
              <a:spcAft>
                <a:spcPts val="0"/>
              </a:spcAft>
              <a:buClr>
                <a:srgbClr val="0BD0D9"/>
              </a:buClr>
              <a:buSzPts val="585"/>
              <a:buFont typeface="Noto Sans Symbols"/>
              <a:buChar char="●"/>
              <a:defRPr b="0" i="0" sz="900" u="none" cap="none" strike="noStrike">
                <a:solidFill>
                  <a:schemeClr val="dk1"/>
                </a:solidFill>
                <a:latin typeface="Merriweather"/>
                <a:ea typeface="Merriweather"/>
                <a:cs typeface="Merriweather"/>
                <a:sym typeface="Merriweather"/>
              </a:defRPr>
            </a:lvl4pPr>
            <a:lvl5pPr indent="-265746" lvl="4" marL="2286000" marR="0" rtl="0" algn="l">
              <a:lnSpc>
                <a:spcPct val="100000"/>
              </a:lnSpc>
              <a:spcBef>
                <a:spcPts val="180"/>
              </a:spcBef>
              <a:spcAft>
                <a:spcPts val="0"/>
              </a:spcAft>
              <a:buClr>
                <a:srgbClr val="10CF9B"/>
              </a:buClr>
              <a:buSzPts val="585"/>
              <a:buFont typeface="Noto Sans Symbols"/>
              <a:buChar char="●"/>
              <a:defRPr b="0" i="0" sz="900" u="none" cap="none" strike="noStrike">
                <a:solidFill>
                  <a:schemeClr val="dk1"/>
                </a:solidFill>
                <a:latin typeface="Merriweather"/>
                <a:ea typeface="Merriweather"/>
                <a:cs typeface="Merriweather"/>
                <a:sym typeface="Merriweather"/>
              </a:defRPr>
            </a:lvl5pPr>
            <a:lvl6pPr indent="-320038" lvl="5" marL="2743200" marR="0" rtl="0" algn="l">
              <a:lnSpc>
                <a:spcPct val="100000"/>
              </a:lnSpc>
              <a:spcBef>
                <a:spcPts val="360"/>
              </a:spcBef>
              <a:spcAft>
                <a:spcPts val="0"/>
              </a:spcAft>
              <a:buClr>
                <a:schemeClr val="accent5"/>
              </a:buClr>
              <a:buSzPts val="1440"/>
              <a:buFont typeface="Noto Sans Symbols"/>
              <a:buChar char="●"/>
              <a:defRPr b="0" i="0" sz="1800" u="none" cap="none" strike="noStrike">
                <a:solidFill>
                  <a:schemeClr val="dk1"/>
                </a:solidFill>
                <a:latin typeface="Merriweather"/>
                <a:ea typeface="Merriweather"/>
                <a:cs typeface="Merriweather"/>
                <a:sym typeface="Merriweather"/>
              </a:defRPr>
            </a:lvl6pPr>
            <a:lvl7pPr indent="-309879" lvl="6" marL="3200400" marR="0" rtl="0" algn="l">
              <a:lnSpc>
                <a:spcPct val="100000"/>
              </a:lnSpc>
              <a:spcBef>
                <a:spcPts val="320"/>
              </a:spcBef>
              <a:spcAft>
                <a:spcPts val="0"/>
              </a:spcAft>
              <a:buClr>
                <a:schemeClr val="accent6"/>
              </a:buClr>
              <a:buSzPts val="1280"/>
              <a:buFont typeface="Noto Sans Symbols"/>
              <a:buChar char="●"/>
              <a:defRPr b="0" i="0" sz="1600" u="none" cap="none" strike="noStrike">
                <a:solidFill>
                  <a:schemeClr val="dk1"/>
                </a:solidFill>
                <a:latin typeface="Merriweather"/>
                <a:ea typeface="Merriweather"/>
                <a:cs typeface="Merriweather"/>
                <a:sym typeface="Merriweather"/>
              </a:defRPr>
            </a:lvl7pPr>
            <a:lvl8pPr indent="-330200" lvl="7" marL="3657600" marR="0" rtl="0" algn="l">
              <a:lnSpc>
                <a:spcPct val="100000"/>
              </a:lnSpc>
              <a:spcBef>
                <a:spcPts val="320"/>
              </a:spcBef>
              <a:spcAft>
                <a:spcPts val="0"/>
              </a:spcAft>
              <a:buClr>
                <a:schemeClr val="dk2"/>
              </a:buClr>
              <a:buSzPts val="1600"/>
              <a:buFont typeface="Merriweather"/>
              <a:buChar char="•"/>
              <a:defRPr b="0" i="0" sz="1600" u="none" cap="none" strike="noStrike">
                <a:solidFill>
                  <a:schemeClr val="dk1"/>
                </a:solidFill>
                <a:latin typeface="Merriweather"/>
                <a:ea typeface="Merriweather"/>
                <a:cs typeface="Merriweather"/>
                <a:sym typeface="Merriweather"/>
              </a:defRPr>
            </a:lvl8pPr>
            <a:lvl9pPr indent="-317500" lvl="8" marL="4114800" marR="0" rtl="0" algn="l">
              <a:lnSpc>
                <a:spcPct val="100000"/>
              </a:lnSpc>
              <a:spcBef>
                <a:spcPts val="280"/>
              </a:spcBef>
              <a:spcAft>
                <a:spcPts val="0"/>
              </a:spcAft>
              <a:buClr>
                <a:schemeClr val="dk2"/>
              </a:buClr>
              <a:buSzPts val="1400"/>
              <a:buFont typeface="Merriweather"/>
              <a:buChar char="•"/>
              <a:defRPr b="0" i="0" sz="1400" u="none" cap="none" strike="noStrike">
                <a:solidFill>
                  <a:schemeClr val="dk1"/>
                </a:solidFill>
                <a:latin typeface="Merriweather"/>
                <a:ea typeface="Merriweather"/>
                <a:cs typeface="Merriweather"/>
                <a:sym typeface="Merriweather"/>
              </a:defRPr>
            </a:lvl9pPr>
          </a:lstStyle>
          <a:p/>
        </p:txBody>
      </p:sp>
      <p:sp>
        <p:nvSpPr>
          <p:cNvPr id="73" name="Google Shape;73;p10"/>
          <p:cNvSpPr/>
          <p:nvPr>
            <p:ph idx="2" type="pic"/>
          </p:nvPr>
        </p:nvSpPr>
        <p:spPr>
          <a:xfrm rot="420000">
            <a:off x="3485792" y="1199516"/>
            <a:ext cx="4617719" cy="3931919"/>
          </a:xfrm>
          <a:prstGeom prst="rect">
            <a:avLst/>
          </a:prstGeom>
          <a:solidFill>
            <a:schemeClr val="lt2"/>
          </a:solidFill>
          <a:ln cap="rnd" cmpd="sng" w="9525">
            <a:solidFill>
              <a:srgbClr val="C0C0C0"/>
            </a:solidFill>
            <a:prstDash val="solid"/>
            <a:round/>
            <a:headEnd len="sm" w="sm" type="none"/>
            <a:tailEnd len="sm" w="sm" type="none"/>
          </a:ln>
        </p:spPr>
        <p:txBody>
          <a:bodyPr anchorCtr="0" anchor="t" bIns="91425" lIns="91425" spcFirstLastPara="1" rIns="91425" wrap="square" tIns="91425"/>
          <a:lstStyle>
            <a:lvl1pPr lvl="0" marR="0" rtl="0" algn="l">
              <a:lnSpc>
                <a:spcPct val="100000"/>
              </a:lnSpc>
              <a:spcBef>
                <a:spcPts val="640"/>
              </a:spcBef>
              <a:spcAft>
                <a:spcPts val="0"/>
              </a:spcAft>
              <a:buClr>
                <a:srgbClr val="0BD0D9"/>
              </a:buClr>
              <a:buSzPts val="3040"/>
              <a:buFont typeface="Noto Sans Symbols"/>
              <a:buNone/>
              <a:defRPr b="0" i="0" sz="3200" u="none" cap="none" strike="noStrike">
                <a:solidFill>
                  <a:schemeClr val="dk1"/>
                </a:solidFill>
                <a:latin typeface="Merriweather"/>
                <a:ea typeface="Merriweather"/>
                <a:cs typeface="Merriweather"/>
                <a:sym typeface="Merriweather"/>
              </a:defRPr>
            </a:lvl1pPr>
            <a:lvl2pPr lvl="1" marR="0" rtl="0" algn="l">
              <a:lnSpc>
                <a:spcPct val="100000"/>
              </a:lnSpc>
              <a:spcBef>
                <a:spcPts val="480"/>
              </a:spcBef>
              <a:spcAft>
                <a:spcPts val="0"/>
              </a:spcAft>
              <a:buClr>
                <a:schemeClr val="accent1"/>
              </a:buClr>
              <a:buSzPts val="2040"/>
              <a:buFont typeface="Noto Sans Symbols"/>
              <a:buChar char="●"/>
              <a:defRPr b="0" i="0" sz="2400" u="none" cap="none" strike="noStrike">
                <a:solidFill>
                  <a:schemeClr val="dk1"/>
                </a:solidFill>
                <a:latin typeface="Merriweather"/>
                <a:ea typeface="Merriweather"/>
                <a:cs typeface="Merriweather"/>
                <a:sym typeface="Merriweather"/>
              </a:defRPr>
            </a:lvl2pPr>
            <a:lvl3pPr lvl="2" marR="0" rtl="0" algn="l">
              <a:lnSpc>
                <a:spcPct val="100000"/>
              </a:lnSpc>
              <a:spcBef>
                <a:spcPts val="420"/>
              </a:spcBef>
              <a:spcAft>
                <a:spcPts val="0"/>
              </a:spcAft>
              <a:buClr>
                <a:schemeClr val="accent2"/>
              </a:buClr>
              <a:buSzPts val="1470"/>
              <a:buFont typeface="Noto Sans Symbols"/>
              <a:buChar char="●"/>
              <a:defRPr b="0" i="0" sz="2100" u="none" cap="none" strike="noStrike">
                <a:solidFill>
                  <a:schemeClr val="dk1"/>
                </a:solidFill>
                <a:latin typeface="Merriweather"/>
                <a:ea typeface="Merriweather"/>
                <a:cs typeface="Merriweather"/>
                <a:sym typeface="Merriweather"/>
              </a:defRPr>
            </a:lvl3pPr>
            <a:lvl4pPr lvl="3" marR="0" rtl="0" algn="l">
              <a:lnSpc>
                <a:spcPct val="100000"/>
              </a:lnSpc>
              <a:spcBef>
                <a:spcPts val="400"/>
              </a:spcBef>
              <a:spcAft>
                <a:spcPts val="0"/>
              </a:spcAft>
              <a:buClr>
                <a:srgbClr val="0BD0D9"/>
              </a:buClr>
              <a:buSzPts val="1300"/>
              <a:buFont typeface="Noto Sans Symbols"/>
              <a:buChar char="●"/>
              <a:defRPr b="0" i="0" sz="2000" u="none" cap="none" strike="noStrike">
                <a:solidFill>
                  <a:schemeClr val="dk1"/>
                </a:solidFill>
                <a:latin typeface="Merriweather"/>
                <a:ea typeface="Merriweather"/>
                <a:cs typeface="Merriweather"/>
                <a:sym typeface="Merriweather"/>
              </a:defRPr>
            </a:lvl4pPr>
            <a:lvl5pPr lvl="4" marR="0" rtl="0" algn="l">
              <a:lnSpc>
                <a:spcPct val="100000"/>
              </a:lnSpc>
              <a:spcBef>
                <a:spcPts val="400"/>
              </a:spcBef>
              <a:spcAft>
                <a:spcPts val="0"/>
              </a:spcAft>
              <a:buClr>
                <a:srgbClr val="10CF9B"/>
              </a:buClr>
              <a:buSzPts val="1300"/>
              <a:buFont typeface="Noto Sans Symbols"/>
              <a:buChar char="●"/>
              <a:defRPr b="0" i="0" sz="2000" u="none" cap="none" strike="noStrike">
                <a:solidFill>
                  <a:schemeClr val="dk1"/>
                </a:solidFill>
                <a:latin typeface="Merriweather"/>
                <a:ea typeface="Merriweather"/>
                <a:cs typeface="Merriweather"/>
                <a:sym typeface="Merriweather"/>
              </a:defRPr>
            </a:lvl5pPr>
            <a:lvl6pPr lvl="5" marR="0" rtl="0" algn="l">
              <a:lnSpc>
                <a:spcPct val="100000"/>
              </a:lnSpc>
              <a:spcBef>
                <a:spcPts val="360"/>
              </a:spcBef>
              <a:spcAft>
                <a:spcPts val="0"/>
              </a:spcAft>
              <a:buClr>
                <a:schemeClr val="accent5"/>
              </a:buClr>
              <a:buSzPts val="1440"/>
              <a:buFont typeface="Noto Sans Symbols"/>
              <a:buChar char="●"/>
              <a:defRPr b="0" i="0" sz="1800" u="none" cap="none" strike="noStrike">
                <a:solidFill>
                  <a:schemeClr val="dk1"/>
                </a:solidFill>
                <a:latin typeface="Merriweather"/>
                <a:ea typeface="Merriweather"/>
                <a:cs typeface="Merriweather"/>
                <a:sym typeface="Merriweather"/>
              </a:defRPr>
            </a:lvl6pPr>
            <a:lvl7pPr lvl="6" marR="0" rtl="0" algn="l">
              <a:lnSpc>
                <a:spcPct val="100000"/>
              </a:lnSpc>
              <a:spcBef>
                <a:spcPts val="320"/>
              </a:spcBef>
              <a:spcAft>
                <a:spcPts val="0"/>
              </a:spcAft>
              <a:buClr>
                <a:schemeClr val="accent6"/>
              </a:buClr>
              <a:buSzPts val="1280"/>
              <a:buFont typeface="Noto Sans Symbols"/>
              <a:buChar char="●"/>
              <a:defRPr b="0" i="0" sz="1600" u="none" cap="none" strike="noStrike">
                <a:solidFill>
                  <a:schemeClr val="dk1"/>
                </a:solidFill>
                <a:latin typeface="Merriweather"/>
                <a:ea typeface="Merriweather"/>
                <a:cs typeface="Merriweather"/>
                <a:sym typeface="Merriweather"/>
              </a:defRPr>
            </a:lvl7pPr>
            <a:lvl8pPr lvl="7" marR="0" rtl="0" algn="l">
              <a:lnSpc>
                <a:spcPct val="100000"/>
              </a:lnSpc>
              <a:spcBef>
                <a:spcPts val="320"/>
              </a:spcBef>
              <a:spcAft>
                <a:spcPts val="0"/>
              </a:spcAft>
              <a:buClr>
                <a:schemeClr val="dk2"/>
              </a:buClr>
              <a:buSzPts val="1600"/>
              <a:buFont typeface="Merriweather"/>
              <a:buChar char="•"/>
              <a:defRPr b="0" i="0" sz="1600" u="none" cap="none" strike="noStrike">
                <a:solidFill>
                  <a:schemeClr val="dk1"/>
                </a:solidFill>
                <a:latin typeface="Merriweather"/>
                <a:ea typeface="Merriweather"/>
                <a:cs typeface="Merriweather"/>
                <a:sym typeface="Merriweather"/>
              </a:defRPr>
            </a:lvl8pPr>
            <a:lvl9pPr lvl="8" marR="0" rtl="0" algn="l">
              <a:lnSpc>
                <a:spcPct val="100000"/>
              </a:lnSpc>
              <a:spcBef>
                <a:spcPts val="280"/>
              </a:spcBef>
              <a:spcAft>
                <a:spcPts val="0"/>
              </a:spcAft>
              <a:buClr>
                <a:schemeClr val="dk2"/>
              </a:buClr>
              <a:buSzPts val="1400"/>
              <a:buFont typeface="Merriweather"/>
              <a:buChar char="•"/>
              <a:defRPr b="0" i="0" sz="1400" u="none" cap="none" strike="noStrike">
                <a:solidFill>
                  <a:schemeClr val="dk1"/>
                </a:solidFill>
                <a:latin typeface="Merriweather"/>
                <a:ea typeface="Merriweather"/>
                <a:cs typeface="Merriweather"/>
                <a:sym typeface="Merriweather"/>
              </a:defRPr>
            </a:lvl9pPr>
          </a:lstStyle>
          <a:p/>
        </p:txBody>
      </p:sp>
      <p:sp>
        <p:nvSpPr>
          <p:cNvPr id="74" name="Google Shape;74;p10"/>
          <p:cNvSpPr txBox="1"/>
          <p:nvPr>
            <p:ph idx="10" type="dt"/>
          </p:nvPr>
        </p:nvSpPr>
        <p:spPr>
          <a:xfrm>
            <a:off x="457200" y="6356350"/>
            <a:ext cx="2133599" cy="365125"/>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rgbClr val="035C75"/>
              </a:buClr>
              <a:buSzPts val="1200"/>
              <a:buFont typeface="Merriweather"/>
              <a:buNone/>
              <a:defRPr b="0" i="0" sz="1200" u="none" cap="none" strike="noStrike">
                <a:solidFill>
                  <a:srgbClr val="035C75"/>
                </a:solidFill>
                <a:latin typeface="Merriweather"/>
                <a:ea typeface="Merriweather"/>
                <a:cs typeface="Merriweather"/>
                <a:sym typeface="Merriweather"/>
              </a:defRPr>
            </a:lvl1pPr>
            <a:lvl2pPr lvl="1"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
        <p:nvSpPr>
          <p:cNvPr id="75" name="Google Shape;75;p10"/>
          <p:cNvSpPr txBox="1"/>
          <p:nvPr>
            <p:ph idx="11" type="ftr"/>
          </p:nvPr>
        </p:nvSpPr>
        <p:spPr>
          <a:xfrm>
            <a:off x="2667000" y="6356350"/>
            <a:ext cx="3352799" cy="365125"/>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rgbClr val="035C75"/>
              </a:buClr>
              <a:buSzPts val="1200"/>
              <a:buFont typeface="Merriweather"/>
              <a:buNone/>
              <a:defRPr b="0" i="0" sz="1200" u="none" cap="none" strike="noStrike">
                <a:solidFill>
                  <a:srgbClr val="035C75"/>
                </a:solidFill>
                <a:latin typeface="Merriweather"/>
                <a:ea typeface="Merriweather"/>
                <a:cs typeface="Merriweather"/>
                <a:sym typeface="Merriweather"/>
              </a:defRPr>
            </a:lvl1pPr>
            <a:lvl2pPr lvl="1"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
        <p:nvSpPr>
          <p:cNvPr id="76" name="Google Shape;76;p10"/>
          <p:cNvSpPr txBox="1"/>
          <p:nvPr>
            <p:ph idx="12" type="sldNum"/>
          </p:nvPr>
        </p:nvSpPr>
        <p:spPr>
          <a:xfrm>
            <a:off x="8077200" y="6356350"/>
            <a:ext cx="609599" cy="365125"/>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1pPr>
            <a:lvl2pPr indent="0" lvl="1"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2pPr>
            <a:lvl3pPr indent="0" lvl="2"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3pPr>
            <a:lvl4pPr indent="0" lvl="3"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4pPr>
            <a:lvl5pPr indent="0" lvl="4"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5pPr>
            <a:lvl6pPr indent="0" lvl="5"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6pPr>
            <a:lvl7pPr indent="0" lvl="6"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7pPr>
            <a:lvl8pPr indent="0" lvl="7"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8pPr>
            <a:lvl9pPr indent="0" lvl="8"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C0FFFF"/>
            </a:gs>
            <a:gs pos="25000">
              <a:srgbClr val="C7FFFF"/>
            </a:gs>
            <a:gs pos="100000">
              <a:srgbClr val="4D7077"/>
            </a:gs>
          </a:gsLst>
          <a:path path="circle">
            <a:fillToRect l="100%" t="100%"/>
          </a:path>
          <a:tileRect b="-100%" r="-100%"/>
        </a:gradFill>
      </p:bgPr>
    </p:bg>
    <p:spTree>
      <p:nvGrpSpPr>
        <p:cNvPr id="5" name="Shape 5"/>
        <p:cNvGrpSpPr/>
        <p:nvPr/>
      </p:nvGrpSpPr>
      <p:grpSpPr>
        <a:xfrm>
          <a:off x="0" y="0"/>
          <a:ext cx="0" cy="0"/>
          <a:chOff x="0" y="0"/>
          <a:chExt cx="0" cy="0"/>
        </a:xfrm>
      </p:grpSpPr>
      <p:sp>
        <p:nvSpPr>
          <p:cNvPr id="6" name="Google Shape;6;p1"/>
          <p:cNvSpPr/>
          <p:nvPr/>
        </p:nvSpPr>
        <p:spPr>
          <a:xfrm>
            <a:off x="-9525" y="-7937"/>
            <a:ext cx="9163049" cy="1041400"/>
          </a:xfrm>
          <a:custGeom>
            <a:rect b="b" l="l" r="r" t="t"/>
            <a:pathLst>
              <a:path extrusionOk="0" h="120000" w="120000">
                <a:moveTo>
                  <a:pt x="124" y="365"/>
                </a:moveTo>
                <a:lnTo>
                  <a:pt x="52848" y="0"/>
                </a:lnTo>
                <a:cubicBezTo>
                  <a:pt x="57089" y="18475"/>
                  <a:pt x="79584" y="67134"/>
                  <a:pt x="90935" y="67134"/>
                </a:cubicBezTo>
                <a:cubicBezTo>
                  <a:pt x="102286" y="67134"/>
                  <a:pt x="114885" y="27804"/>
                  <a:pt x="119875" y="10060"/>
                </a:cubicBezTo>
                <a:lnTo>
                  <a:pt x="120000" y="38963"/>
                </a:lnTo>
                <a:cubicBezTo>
                  <a:pt x="117879" y="47012"/>
                  <a:pt x="104282" y="80670"/>
                  <a:pt x="89438" y="80304"/>
                </a:cubicBezTo>
                <a:cubicBezTo>
                  <a:pt x="74594" y="79939"/>
                  <a:pt x="45841" y="30182"/>
                  <a:pt x="30935" y="36768"/>
                </a:cubicBezTo>
                <a:cubicBezTo>
                  <a:pt x="15592" y="38231"/>
                  <a:pt x="5613" y="88170"/>
                  <a:pt x="0" y="120000"/>
                </a:cubicBezTo>
                <a:lnTo>
                  <a:pt x="124" y="365"/>
                </a:lnTo>
                <a:close/>
              </a:path>
            </a:pathLst>
          </a:custGeom>
          <a:gradFill>
            <a:gsLst>
              <a:gs pos="0">
                <a:srgbClr val="0079AD">
                  <a:alpha val="44313"/>
                </a:srgbClr>
              </a:gs>
              <a:gs pos="100000">
                <a:srgbClr val="00E9F7">
                  <a:alpha val="54509"/>
                </a:srgbClr>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Merriweather"/>
              <a:ea typeface="Merriweather"/>
              <a:cs typeface="Merriweather"/>
              <a:sym typeface="Merriweather"/>
            </a:endParaRPr>
          </a:p>
        </p:txBody>
      </p:sp>
      <p:sp>
        <p:nvSpPr>
          <p:cNvPr id="7" name="Google Shape;7;p1"/>
          <p:cNvSpPr/>
          <p:nvPr/>
        </p:nvSpPr>
        <p:spPr>
          <a:xfrm>
            <a:off x="4381500" y="-7937"/>
            <a:ext cx="4762499" cy="638175"/>
          </a:xfrm>
          <a:custGeom>
            <a:rect b="b" l="l" r="r" t="t"/>
            <a:pathLst>
              <a:path extrusionOk="0" h="120000" w="120000">
                <a:moveTo>
                  <a:pt x="0" y="0"/>
                </a:moveTo>
                <a:cubicBezTo>
                  <a:pt x="6960" y="20571"/>
                  <a:pt x="46720" y="107495"/>
                  <a:pt x="66720" y="113747"/>
                </a:cubicBezTo>
                <a:cubicBezTo>
                  <a:pt x="86720" y="120000"/>
                  <a:pt x="111120" y="56268"/>
                  <a:pt x="120000" y="37512"/>
                </a:cubicBezTo>
                <a:lnTo>
                  <a:pt x="120000" y="1210"/>
                </a:lnTo>
                <a:lnTo>
                  <a:pt x="0" y="0"/>
                </a:lnTo>
                <a:close/>
              </a:path>
            </a:pathLst>
          </a:custGeom>
          <a:gradFill>
            <a:gsLst>
              <a:gs pos="0">
                <a:srgbClr val="00ABB4">
                  <a:alpha val="29411"/>
                </a:srgbClr>
              </a:gs>
              <a:gs pos="80000">
                <a:srgbClr val="0099E4">
                  <a:alpha val="44313"/>
                </a:srgbClr>
              </a:gs>
              <a:gs pos="100000">
                <a:srgbClr val="0099E4">
                  <a:alpha val="44313"/>
                </a:srgbClr>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Merriweather"/>
              <a:ea typeface="Merriweather"/>
              <a:cs typeface="Merriweather"/>
              <a:sym typeface="Merriweather"/>
            </a:endParaRPr>
          </a:p>
        </p:txBody>
      </p:sp>
      <p:sp>
        <p:nvSpPr>
          <p:cNvPr id="8" name="Google Shape;8;p1"/>
          <p:cNvSpPr txBox="1"/>
          <p:nvPr>
            <p:ph type="title"/>
          </p:nvPr>
        </p:nvSpPr>
        <p:spPr>
          <a:xfrm>
            <a:off x="457200" y="704850"/>
            <a:ext cx="8229600" cy="1143000"/>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1pPr>
            <a:lvl2pPr lvl="1"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2pPr>
            <a:lvl3pPr lvl="2"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3pPr>
            <a:lvl4pPr lvl="3"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4pPr>
            <a:lvl5pPr lvl="4"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5pPr>
            <a:lvl6pPr lvl="5"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6pPr>
            <a:lvl7pPr lvl="6"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7pPr>
            <a:lvl8pPr lvl="7"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8pPr>
            <a:lvl9pPr lvl="8"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9pPr>
          </a:lstStyle>
          <a:p/>
        </p:txBody>
      </p:sp>
      <p:sp>
        <p:nvSpPr>
          <p:cNvPr id="9" name="Google Shape;9;p1"/>
          <p:cNvSpPr txBox="1"/>
          <p:nvPr>
            <p:ph idx="1" type="body"/>
          </p:nvPr>
        </p:nvSpPr>
        <p:spPr>
          <a:xfrm>
            <a:off x="457200" y="1935163"/>
            <a:ext cx="8229600" cy="4389436"/>
          </a:xfrm>
          <a:prstGeom prst="rect">
            <a:avLst/>
          </a:prstGeom>
          <a:noFill/>
          <a:ln>
            <a:noFill/>
          </a:ln>
        </p:spPr>
        <p:txBody>
          <a:bodyPr anchorCtr="0" anchor="t" bIns="91425" lIns="91425" spcFirstLastPara="1" rIns="91425" wrap="square" tIns="91425"/>
          <a:lstStyle>
            <a:lvl1pPr indent="-385445" lvl="0" marL="457200" marR="0" rtl="0" algn="l">
              <a:lnSpc>
                <a:spcPct val="100000"/>
              </a:lnSpc>
              <a:spcBef>
                <a:spcPts val="520"/>
              </a:spcBef>
              <a:spcAft>
                <a:spcPts val="0"/>
              </a:spcAft>
              <a:buClr>
                <a:srgbClr val="0BD0D9"/>
              </a:buClr>
              <a:buSzPts val="2470"/>
              <a:buFont typeface="Noto Sans Symbols"/>
              <a:buChar char="●"/>
              <a:defRPr b="0" i="0" sz="2600" u="none" cap="none" strike="noStrike">
                <a:solidFill>
                  <a:schemeClr val="dk1"/>
                </a:solidFill>
                <a:latin typeface="Merriweather"/>
                <a:ea typeface="Merriweather"/>
                <a:cs typeface="Merriweather"/>
                <a:sym typeface="Merriweather"/>
              </a:defRPr>
            </a:lvl1pPr>
            <a:lvl2pPr indent="-358140" lvl="1" marL="914400" marR="0" rtl="0" algn="l">
              <a:lnSpc>
                <a:spcPct val="100000"/>
              </a:lnSpc>
              <a:spcBef>
                <a:spcPts val="480"/>
              </a:spcBef>
              <a:spcAft>
                <a:spcPts val="0"/>
              </a:spcAft>
              <a:buClr>
                <a:schemeClr val="accent1"/>
              </a:buClr>
              <a:buSzPts val="2040"/>
              <a:buFont typeface="Noto Sans Symbols"/>
              <a:buChar char="●"/>
              <a:defRPr b="0" i="0" sz="2400" u="none" cap="none" strike="noStrike">
                <a:solidFill>
                  <a:schemeClr val="dk1"/>
                </a:solidFill>
                <a:latin typeface="Merriweather"/>
                <a:ea typeface="Merriweather"/>
                <a:cs typeface="Merriweather"/>
                <a:sym typeface="Merriweather"/>
              </a:defRPr>
            </a:lvl2pPr>
            <a:lvl3pPr indent="-321944" lvl="2" marL="1371600" marR="0" rtl="0" algn="l">
              <a:lnSpc>
                <a:spcPct val="100000"/>
              </a:lnSpc>
              <a:spcBef>
                <a:spcPts val="420"/>
              </a:spcBef>
              <a:spcAft>
                <a:spcPts val="0"/>
              </a:spcAft>
              <a:buClr>
                <a:schemeClr val="accent2"/>
              </a:buClr>
              <a:buSzPts val="1470"/>
              <a:buFont typeface="Noto Sans Symbols"/>
              <a:buChar char="●"/>
              <a:defRPr b="0" i="0" sz="2100" u="none" cap="none" strike="noStrike">
                <a:solidFill>
                  <a:schemeClr val="dk1"/>
                </a:solidFill>
                <a:latin typeface="Merriweather"/>
                <a:ea typeface="Merriweather"/>
                <a:cs typeface="Merriweather"/>
                <a:sym typeface="Merriweather"/>
              </a:defRPr>
            </a:lvl3pPr>
            <a:lvl4pPr indent="-311148" lvl="3" marL="1828800" marR="0" rtl="0" algn="l">
              <a:lnSpc>
                <a:spcPct val="100000"/>
              </a:lnSpc>
              <a:spcBef>
                <a:spcPts val="400"/>
              </a:spcBef>
              <a:spcAft>
                <a:spcPts val="0"/>
              </a:spcAft>
              <a:buClr>
                <a:srgbClr val="0BD0D9"/>
              </a:buClr>
              <a:buSzPts val="1300"/>
              <a:buFont typeface="Noto Sans Symbols"/>
              <a:buChar char="●"/>
              <a:defRPr b="0" i="0" sz="2000" u="none" cap="none" strike="noStrike">
                <a:solidFill>
                  <a:schemeClr val="dk1"/>
                </a:solidFill>
                <a:latin typeface="Merriweather"/>
                <a:ea typeface="Merriweather"/>
                <a:cs typeface="Merriweather"/>
                <a:sym typeface="Merriweather"/>
              </a:defRPr>
            </a:lvl4pPr>
            <a:lvl5pPr indent="-311148" lvl="4" marL="2286000" marR="0" rtl="0" algn="l">
              <a:lnSpc>
                <a:spcPct val="100000"/>
              </a:lnSpc>
              <a:spcBef>
                <a:spcPts val="400"/>
              </a:spcBef>
              <a:spcAft>
                <a:spcPts val="0"/>
              </a:spcAft>
              <a:buClr>
                <a:srgbClr val="10CF9B"/>
              </a:buClr>
              <a:buSzPts val="1300"/>
              <a:buFont typeface="Noto Sans Symbols"/>
              <a:buChar char="●"/>
              <a:defRPr b="0" i="0" sz="2000" u="none" cap="none" strike="noStrike">
                <a:solidFill>
                  <a:schemeClr val="dk1"/>
                </a:solidFill>
                <a:latin typeface="Merriweather"/>
                <a:ea typeface="Merriweather"/>
                <a:cs typeface="Merriweather"/>
                <a:sym typeface="Merriweather"/>
              </a:defRPr>
            </a:lvl5pPr>
            <a:lvl6pPr indent="-320038" lvl="5" marL="2743200" marR="0" rtl="0" algn="l">
              <a:lnSpc>
                <a:spcPct val="100000"/>
              </a:lnSpc>
              <a:spcBef>
                <a:spcPts val="360"/>
              </a:spcBef>
              <a:spcAft>
                <a:spcPts val="0"/>
              </a:spcAft>
              <a:buClr>
                <a:schemeClr val="accent5"/>
              </a:buClr>
              <a:buSzPts val="1440"/>
              <a:buFont typeface="Noto Sans Symbols"/>
              <a:buChar char="●"/>
              <a:defRPr b="0" i="0" sz="1800" u="none" cap="none" strike="noStrike">
                <a:solidFill>
                  <a:schemeClr val="dk1"/>
                </a:solidFill>
                <a:latin typeface="Merriweather"/>
                <a:ea typeface="Merriweather"/>
                <a:cs typeface="Merriweather"/>
                <a:sym typeface="Merriweather"/>
              </a:defRPr>
            </a:lvl6pPr>
            <a:lvl7pPr indent="-309879" lvl="6" marL="3200400" marR="0" rtl="0" algn="l">
              <a:lnSpc>
                <a:spcPct val="100000"/>
              </a:lnSpc>
              <a:spcBef>
                <a:spcPts val="320"/>
              </a:spcBef>
              <a:spcAft>
                <a:spcPts val="0"/>
              </a:spcAft>
              <a:buClr>
                <a:schemeClr val="accent6"/>
              </a:buClr>
              <a:buSzPts val="1280"/>
              <a:buFont typeface="Noto Sans Symbols"/>
              <a:buChar char="●"/>
              <a:defRPr b="0" i="0" sz="1600" u="none" cap="none" strike="noStrike">
                <a:solidFill>
                  <a:schemeClr val="dk1"/>
                </a:solidFill>
                <a:latin typeface="Merriweather"/>
                <a:ea typeface="Merriweather"/>
                <a:cs typeface="Merriweather"/>
                <a:sym typeface="Merriweather"/>
              </a:defRPr>
            </a:lvl7pPr>
            <a:lvl8pPr indent="-330200" lvl="7" marL="3657600" marR="0" rtl="0" algn="l">
              <a:lnSpc>
                <a:spcPct val="100000"/>
              </a:lnSpc>
              <a:spcBef>
                <a:spcPts val="320"/>
              </a:spcBef>
              <a:spcAft>
                <a:spcPts val="0"/>
              </a:spcAft>
              <a:buClr>
                <a:schemeClr val="dk2"/>
              </a:buClr>
              <a:buSzPts val="1600"/>
              <a:buFont typeface="Merriweather"/>
              <a:buChar char="•"/>
              <a:defRPr b="0" i="0" sz="1600" u="none" cap="none" strike="noStrike">
                <a:solidFill>
                  <a:schemeClr val="dk1"/>
                </a:solidFill>
                <a:latin typeface="Merriweather"/>
                <a:ea typeface="Merriweather"/>
                <a:cs typeface="Merriweather"/>
                <a:sym typeface="Merriweather"/>
              </a:defRPr>
            </a:lvl8pPr>
            <a:lvl9pPr indent="-317500" lvl="8" marL="4114800" marR="0" rtl="0" algn="l">
              <a:lnSpc>
                <a:spcPct val="100000"/>
              </a:lnSpc>
              <a:spcBef>
                <a:spcPts val="280"/>
              </a:spcBef>
              <a:spcAft>
                <a:spcPts val="0"/>
              </a:spcAft>
              <a:buClr>
                <a:schemeClr val="dk2"/>
              </a:buClr>
              <a:buSzPts val="1400"/>
              <a:buFont typeface="Merriweather"/>
              <a:buChar char="•"/>
              <a:defRPr b="0" i="0" sz="1400" u="none" cap="none" strike="noStrike">
                <a:solidFill>
                  <a:schemeClr val="dk1"/>
                </a:solidFill>
                <a:latin typeface="Merriweather"/>
                <a:ea typeface="Merriweather"/>
                <a:cs typeface="Merriweather"/>
                <a:sym typeface="Merriweather"/>
              </a:defRPr>
            </a:lvl9pPr>
          </a:lstStyle>
          <a:p/>
        </p:txBody>
      </p:sp>
      <p:sp>
        <p:nvSpPr>
          <p:cNvPr id="10" name="Google Shape;10;p1"/>
          <p:cNvSpPr txBox="1"/>
          <p:nvPr>
            <p:ph idx="10" type="dt"/>
          </p:nvPr>
        </p:nvSpPr>
        <p:spPr>
          <a:xfrm>
            <a:off x="457200" y="6356350"/>
            <a:ext cx="2133599" cy="365125"/>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rgbClr val="035C75"/>
              </a:buClr>
              <a:buSzPts val="1200"/>
              <a:buFont typeface="Merriweather"/>
              <a:buNone/>
              <a:defRPr b="0" i="0" sz="1200" u="none" cap="none" strike="noStrike">
                <a:solidFill>
                  <a:srgbClr val="035C75"/>
                </a:solidFill>
                <a:latin typeface="Merriweather"/>
                <a:ea typeface="Merriweather"/>
                <a:cs typeface="Merriweather"/>
                <a:sym typeface="Merriweather"/>
              </a:defRPr>
            </a:lvl1pPr>
            <a:lvl2pPr lvl="1"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
        <p:nvSpPr>
          <p:cNvPr id="11" name="Google Shape;11;p1"/>
          <p:cNvSpPr txBox="1"/>
          <p:nvPr>
            <p:ph idx="11" type="ftr"/>
          </p:nvPr>
        </p:nvSpPr>
        <p:spPr>
          <a:xfrm>
            <a:off x="2667000" y="6356350"/>
            <a:ext cx="3352799" cy="365125"/>
          </a:xfrm>
          <a:prstGeom prst="rect">
            <a:avLst/>
          </a:prstGeom>
          <a:noFill/>
          <a:ln>
            <a:noFill/>
          </a:ln>
        </p:spPr>
        <p:txBody>
          <a:bodyPr anchorCtr="0" anchor="b" bIns="91425" lIns="91425" spcFirstLastPara="1" rIns="91425" wrap="square" tIns="91425"/>
          <a:lstStyle>
            <a:lvl1pPr lvl="0" marR="0" rtl="0" algn="l">
              <a:lnSpc>
                <a:spcPct val="100000"/>
              </a:lnSpc>
              <a:spcBef>
                <a:spcPts val="0"/>
              </a:spcBef>
              <a:spcAft>
                <a:spcPts val="0"/>
              </a:spcAft>
              <a:buClr>
                <a:srgbClr val="035C75"/>
              </a:buClr>
              <a:buSzPts val="1200"/>
              <a:buFont typeface="Merriweather"/>
              <a:buNone/>
              <a:defRPr b="0" i="0" sz="1200" u="none" cap="none" strike="noStrike">
                <a:solidFill>
                  <a:srgbClr val="035C75"/>
                </a:solidFill>
                <a:latin typeface="Merriweather"/>
                <a:ea typeface="Merriweather"/>
                <a:cs typeface="Merriweather"/>
                <a:sym typeface="Merriweather"/>
              </a:defRPr>
            </a:lvl1pPr>
            <a:lvl2pPr lvl="1"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
        <p:nvSpPr>
          <p:cNvPr id="12" name="Google Shape;12;p1"/>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1pPr>
            <a:lvl2pPr indent="0" lvl="1"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2pPr>
            <a:lvl3pPr indent="0" lvl="2"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3pPr>
            <a:lvl4pPr indent="0" lvl="3"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4pPr>
            <a:lvl5pPr indent="0" lvl="4"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5pPr>
            <a:lvl6pPr indent="0" lvl="5"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6pPr>
            <a:lvl7pPr indent="0" lvl="6"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7pPr>
            <a:lvl8pPr indent="0" lvl="7"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8pPr>
            <a:lvl9pPr indent="0" lvl="8" marL="0" marR="0" rtl="0" algn="r">
              <a:lnSpc>
                <a:spcPct val="100000"/>
              </a:lnSpc>
              <a:spcBef>
                <a:spcPts val="0"/>
              </a:spcBef>
              <a:spcAft>
                <a:spcPts val="0"/>
              </a:spcAft>
              <a:buClr>
                <a:srgbClr val="035C75"/>
              </a:buClr>
              <a:buSzPts val="300"/>
              <a:buFont typeface="Merriweather"/>
              <a:buNone/>
              <a:defRPr b="0" i="0" sz="1200" u="none" cap="none" strike="noStrike">
                <a:solidFill>
                  <a:srgbClr val="035C75"/>
                </a:solidFill>
                <a:latin typeface="Merriweather"/>
                <a:ea typeface="Merriweather"/>
                <a:cs typeface="Merriweather"/>
                <a:sym typeface="Merriweather"/>
              </a:defRPr>
            </a:lvl9pPr>
          </a:lstStyle>
          <a:p>
            <a:pPr indent="0" lvl="0" marL="0" rtl="0" algn="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grpSp>
        <p:nvGrpSpPr>
          <p:cNvPr id="13" name="Google Shape;13;p1"/>
          <p:cNvGrpSpPr/>
          <p:nvPr/>
        </p:nvGrpSpPr>
        <p:grpSpPr>
          <a:xfrm>
            <a:off x="-29325" y="-14809"/>
            <a:ext cx="9198219" cy="1083715"/>
            <a:chOff x="-29321" y="-1972"/>
            <a:chExt cx="9198254" cy="1086265"/>
          </a:xfrm>
        </p:grpSpPr>
        <p:sp>
          <p:nvSpPr>
            <p:cNvPr id="14" name="Google Shape;14;p1"/>
            <p:cNvSpPr/>
            <p:nvPr/>
          </p:nvSpPr>
          <p:spPr>
            <a:xfrm rot="-164308">
              <a:off x="-19044" y="216549"/>
              <a:ext cx="9163050" cy="649223"/>
            </a:xfrm>
            <a:custGeom>
              <a:rect b="b" l="l" r="r" t="t"/>
              <a:pathLst>
                <a:path extrusionOk="0" h="120000" w="120000">
                  <a:moveTo>
                    <a:pt x="0" y="109876"/>
                  </a:moveTo>
                  <a:cubicBezTo>
                    <a:pt x="5862" y="83943"/>
                    <a:pt x="19189" y="31279"/>
                    <a:pt x="33430" y="32075"/>
                  </a:cubicBezTo>
                  <a:cubicBezTo>
                    <a:pt x="47671" y="32872"/>
                    <a:pt x="71018" y="120000"/>
                    <a:pt x="85446" y="114654"/>
                  </a:cubicBezTo>
                  <a:cubicBezTo>
                    <a:pt x="99875" y="109308"/>
                    <a:pt x="112806" y="23886"/>
                    <a:pt x="120000" y="0"/>
                  </a:cubicBezTo>
                </a:path>
              </a:pathLst>
            </a:custGeom>
            <a:noFill/>
            <a:ln cap="flat" cmpd="sng" w="10775">
              <a:solidFill>
                <a:srgbClr val="09B6BE"/>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Merriweather"/>
                <a:ea typeface="Merriweather"/>
                <a:cs typeface="Merriweather"/>
                <a:sym typeface="Merriweather"/>
              </a:endParaRPr>
            </a:p>
          </p:txBody>
        </p:sp>
        <p:sp>
          <p:nvSpPr>
            <p:cNvPr id="15" name="Google Shape;15;p1"/>
            <p:cNvSpPr/>
            <p:nvPr/>
          </p:nvSpPr>
          <p:spPr>
            <a:xfrm rot="-164308">
              <a:off x="-14309" y="290002"/>
              <a:ext cx="9175812" cy="530351"/>
            </a:xfrm>
            <a:custGeom>
              <a:rect b="b" l="l" r="r" t="t"/>
              <a:pathLst>
                <a:path extrusionOk="0" h="120000" w="120000">
                  <a:moveTo>
                    <a:pt x="0" y="102857"/>
                  </a:moveTo>
                  <a:cubicBezTo>
                    <a:pt x="5681" y="90913"/>
                    <a:pt x="19791" y="30070"/>
                    <a:pt x="34089" y="32037"/>
                  </a:cubicBezTo>
                  <a:cubicBezTo>
                    <a:pt x="48387" y="34004"/>
                    <a:pt x="71467" y="120000"/>
                    <a:pt x="85785" y="114660"/>
                  </a:cubicBezTo>
                  <a:cubicBezTo>
                    <a:pt x="100104" y="109320"/>
                    <a:pt x="112882" y="23887"/>
                    <a:pt x="120000" y="0"/>
                  </a:cubicBezTo>
                </a:path>
              </a:pathLst>
            </a:custGeom>
            <a:no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Merriweather"/>
                <a:ea typeface="Merriweather"/>
                <a:cs typeface="Merriweather"/>
                <a:sym typeface="Merriweather"/>
              </a:endParaRPr>
            </a:p>
          </p:txBody>
        </p:sp>
      </p:gr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DCECD5"/>
            </a:gs>
            <a:gs pos="100000">
              <a:srgbClr val="93BC81"/>
            </a:gs>
          </a:gsLst>
          <a:lin ang="5400012" scaled="0"/>
        </a:gradFill>
      </p:bgPr>
    </p:bg>
    <p:spTree>
      <p:nvGrpSpPr>
        <p:cNvPr id="92" name="Shape 92"/>
        <p:cNvGrpSpPr/>
        <p:nvPr/>
      </p:nvGrpSpPr>
      <p:grpSpPr>
        <a:xfrm>
          <a:off x="0" y="0"/>
          <a:ext cx="0" cy="0"/>
          <a:chOff x="0" y="0"/>
          <a:chExt cx="0" cy="0"/>
        </a:xfrm>
      </p:grpSpPr>
      <p:sp>
        <p:nvSpPr>
          <p:cNvPr id="93" name="Google Shape;93;p13"/>
          <p:cNvSpPr txBox="1"/>
          <p:nvPr>
            <p:ph type="ctrTitle"/>
          </p:nvPr>
        </p:nvSpPr>
        <p:spPr>
          <a:xfrm>
            <a:off x="533400" y="1371600"/>
            <a:ext cx="7851648" cy="1828800"/>
          </a:xfrm>
          <a:prstGeom prst="rect">
            <a:avLst/>
          </a:prstGeom>
          <a:noFill/>
          <a:ln>
            <a:noFill/>
          </a:ln>
        </p:spPr>
        <p:txBody>
          <a:bodyPr anchorCtr="0" anchor="b" bIns="0" lIns="0" spcFirstLastPara="1" rIns="18275" wrap="square" tIns="0">
            <a:noAutofit/>
          </a:bodyPr>
          <a:lstStyle/>
          <a:p>
            <a:pPr indent="0" lvl="0" marL="0" marR="0" rtl="0" algn="r">
              <a:lnSpc>
                <a:spcPct val="100000"/>
              </a:lnSpc>
              <a:spcBef>
                <a:spcPts val="0"/>
              </a:spcBef>
              <a:spcAft>
                <a:spcPts val="0"/>
              </a:spcAft>
              <a:buClr>
                <a:srgbClr val="4CE0EA"/>
              </a:buClr>
              <a:buSzPts val="1400"/>
              <a:buFont typeface="Calibri"/>
              <a:buNone/>
            </a:pPr>
            <a:r>
              <a:rPr i="0" lang="en-US" sz="5600" u="none" cap="none" strike="noStrike">
                <a:solidFill>
                  <a:srgbClr val="000000"/>
                </a:solidFill>
              </a:rPr>
              <a:t>Welcome to Second Grade</a:t>
            </a:r>
            <a:endParaRPr>
              <a:solidFill>
                <a:srgbClr val="000000"/>
              </a:solidFill>
            </a:endParaRPr>
          </a:p>
        </p:txBody>
      </p:sp>
      <p:sp>
        <p:nvSpPr>
          <p:cNvPr id="94" name="Google Shape;94;p13"/>
          <p:cNvSpPr txBox="1"/>
          <p:nvPr>
            <p:ph idx="1" type="subTitle"/>
          </p:nvPr>
        </p:nvSpPr>
        <p:spPr>
          <a:xfrm>
            <a:off x="533400" y="3533775"/>
            <a:ext cx="8271900" cy="2232900"/>
          </a:xfrm>
          <a:prstGeom prst="rect">
            <a:avLst/>
          </a:prstGeom>
          <a:noFill/>
          <a:ln>
            <a:noFill/>
          </a:ln>
        </p:spPr>
        <p:txBody>
          <a:bodyPr anchorCtr="0" anchor="t" bIns="45700" lIns="0" spcFirstLastPara="1" rIns="18275" wrap="square" tIns="45700">
            <a:noAutofit/>
          </a:bodyPr>
          <a:lstStyle/>
          <a:p>
            <a:pPr indent="0" lvl="0" marL="0" marR="0" rtl="0" algn="r">
              <a:lnSpc>
                <a:spcPct val="100000"/>
              </a:lnSpc>
              <a:spcBef>
                <a:spcPts val="0"/>
              </a:spcBef>
              <a:spcAft>
                <a:spcPts val="0"/>
              </a:spcAft>
              <a:buClr>
                <a:srgbClr val="0BD0D9"/>
              </a:buClr>
              <a:buSzPts val="650"/>
              <a:buFont typeface="Noto Sans Symbols"/>
              <a:buNone/>
            </a:pPr>
            <a:r>
              <a:rPr b="1" i="0" lang="en-US" sz="2600" u="none" cap="none" strike="noStrike">
                <a:solidFill>
                  <a:schemeClr val="dk1"/>
                </a:solidFill>
              </a:rPr>
              <a:t>Sara Phillips</a:t>
            </a:r>
            <a:endParaRPr b="1"/>
          </a:p>
          <a:p>
            <a:pPr indent="0" lvl="0" marL="0" marR="0" rtl="0" algn="r">
              <a:lnSpc>
                <a:spcPct val="100000"/>
              </a:lnSpc>
              <a:spcBef>
                <a:spcPts val="520"/>
              </a:spcBef>
              <a:spcAft>
                <a:spcPts val="0"/>
              </a:spcAft>
              <a:buClr>
                <a:srgbClr val="0BD0D9"/>
              </a:buClr>
              <a:buSzPts val="650"/>
              <a:buFont typeface="Noto Sans Symbols"/>
              <a:buNone/>
            </a:pPr>
            <a:r>
              <a:rPr b="1" i="0" lang="en-US" sz="2600" u="none" cap="none" strike="noStrike">
                <a:solidFill>
                  <a:schemeClr val="dk1"/>
                </a:solidFill>
              </a:rPr>
              <a:t>Cheryl Bailey</a:t>
            </a:r>
            <a:endParaRPr b="1"/>
          </a:p>
          <a:p>
            <a:pPr indent="0" lvl="0" marL="0" marR="0" rtl="0" algn="r">
              <a:lnSpc>
                <a:spcPct val="100000"/>
              </a:lnSpc>
              <a:spcBef>
                <a:spcPts val="520"/>
              </a:spcBef>
              <a:spcAft>
                <a:spcPts val="0"/>
              </a:spcAft>
              <a:buClr>
                <a:srgbClr val="0BD0D9"/>
              </a:buClr>
              <a:buSzPts val="650"/>
              <a:buFont typeface="Noto Sans Symbols"/>
              <a:buNone/>
            </a:pPr>
            <a:r>
              <a:rPr b="1" lang="en-US"/>
              <a:t>Jennifer Creasy</a:t>
            </a:r>
            <a:endParaRPr b="1"/>
          </a:p>
          <a:p>
            <a:pPr indent="0" lvl="0" marL="0" marR="0" rtl="0" algn="r">
              <a:lnSpc>
                <a:spcPct val="100000"/>
              </a:lnSpc>
              <a:spcBef>
                <a:spcPts val="520"/>
              </a:spcBef>
              <a:spcAft>
                <a:spcPts val="0"/>
              </a:spcAft>
              <a:buClr>
                <a:srgbClr val="0BD0D9"/>
              </a:buClr>
              <a:buSzPts val="650"/>
              <a:buFont typeface="Noto Sans Symbols"/>
              <a:buNone/>
            </a:pPr>
            <a:r>
              <a:t/>
            </a:r>
            <a:endParaRPr b="0" i="0" sz="2600" u="none" cap="none" strike="noStrike">
              <a:solidFill>
                <a:schemeClr val="dk1"/>
              </a:solidFill>
              <a:latin typeface="Merriweather"/>
              <a:ea typeface="Merriweather"/>
              <a:cs typeface="Merriweather"/>
              <a:sym typeface="Merriweather"/>
            </a:endParaRPr>
          </a:p>
        </p:txBody>
      </p:sp>
      <p:pic>
        <p:nvPicPr>
          <p:cNvPr descr="C:\Users\Kristy\AppData\Local\Microsoft\Windows\Temporary Internet Files\Content.IE5\UL967L5D\MC900357981[1].wmf" id="95" name="Google Shape;95;p13"/>
          <p:cNvPicPr preferRelativeResize="0"/>
          <p:nvPr/>
        </p:nvPicPr>
        <p:blipFill rotWithShape="1">
          <a:blip r:embed="rId3">
            <a:alphaModFix/>
          </a:blip>
          <a:srcRect b="0" l="0" r="0" t="0"/>
          <a:stretch/>
        </p:blipFill>
        <p:spPr>
          <a:xfrm>
            <a:off x="1600200" y="3200400"/>
            <a:ext cx="2971799" cy="3152775"/>
          </a:xfrm>
          <a:prstGeom prst="rect">
            <a:avLst/>
          </a:prstGeom>
          <a:noFill/>
          <a:ln>
            <a:noFill/>
          </a:ln>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DCECD5"/>
            </a:gs>
            <a:gs pos="100000">
              <a:srgbClr val="93BC81"/>
            </a:gs>
          </a:gsLst>
          <a:lin ang="5400012" scaled="0"/>
        </a:gradFill>
      </p:bgPr>
    </p:bg>
    <p:spTree>
      <p:nvGrpSpPr>
        <p:cNvPr id="153" name="Shape 153"/>
        <p:cNvGrpSpPr/>
        <p:nvPr/>
      </p:nvGrpSpPr>
      <p:grpSpPr>
        <a:xfrm>
          <a:off x="0" y="0"/>
          <a:ext cx="0" cy="0"/>
          <a:chOff x="0" y="0"/>
          <a:chExt cx="0" cy="0"/>
        </a:xfrm>
      </p:grpSpPr>
      <p:sp>
        <p:nvSpPr>
          <p:cNvPr id="154" name="Google Shape;154;p22"/>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marR="0" rtl="0" algn="l">
              <a:lnSpc>
                <a:spcPct val="100000"/>
              </a:lnSpc>
              <a:spcBef>
                <a:spcPts val="0"/>
              </a:spcBef>
              <a:spcAft>
                <a:spcPts val="0"/>
              </a:spcAft>
              <a:buClr>
                <a:schemeClr val="dk2"/>
              </a:buClr>
              <a:buSzPts val="1250"/>
              <a:buFont typeface="Calibri"/>
              <a:buNone/>
            </a:pPr>
            <a:r>
              <a:rPr b="1" i="0" lang="en-US" sz="5000" u="none" cap="none" strike="noStrike">
                <a:solidFill>
                  <a:srgbClr val="000000"/>
                </a:solidFill>
              </a:rPr>
              <a:t>Parent Involvement</a:t>
            </a:r>
            <a:endParaRPr b="1">
              <a:solidFill>
                <a:srgbClr val="000000"/>
              </a:solidFill>
            </a:endParaRPr>
          </a:p>
        </p:txBody>
      </p:sp>
      <p:sp>
        <p:nvSpPr>
          <p:cNvPr id="155" name="Google Shape;155;p22"/>
          <p:cNvSpPr txBox="1"/>
          <p:nvPr>
            <p:ph idx="1" type="body"/>
          </p:nvPr>
        </p:nvSpPr>
        <p:spPr>
          <a:xfrm>
            <a:off x="457200" y="1935163"/>
            <a:ext cx="8229600" cy="4389436"/>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2470"/>
              <a:buFont typeface="Noto Sans Symbols"/>
              <a:buChar char="●"/>
            </a:pPr>
            <a:r>
              <a:rPr b="0" i="0" lang="en-US" sz="2600" u="none" cap="none" strike="noStrike">
                <a:solidFill>
                  <a:schemeClr val="dk1"/>
                </a:solidFill>
                <a:latin typeface="Merriweather"/>
                <a:ea typeface="Merriweather"/>
                <a:cs typeface="Merriweather"/>
                <a:sym typeface="Merriweather"/>
              </a:rPr>
              <a:t>Duty free lunch</a:t>
            </a:r>
            <a:r>
              <a:rPr lang="en-US"/>
              <a:t> </a:t>
            </a:r>
            <a:r>
              <a:rPr lang="en-US" sz="2400"/>
              <a:t>(SEE EACH TEACHER)</a:t>
            </a:r>
            <a:endParaRPr sz="2400"/>
          </a:p>
          <a:p>
            <a:pPr indent="0" lvl="0" marL="0" marR="0" rtl="0" algn="l">
              <a:lnSpc>
                <a:spcPct val="100000"/>
              </a:lnSpc>
              <a:spcBef>
                <a:spcPts val="0"/>
              </a:spcBef>
              <a:spcAft>
                <a:spcPts val="0"/>
              </a:spcAft>
              <a:buNone/>
            </a:pPr>
            <a:r>
              <a:t/>
            </a:r>
            <a:endParaRPr sz="2400"/>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cap="none" strike="noStrike">
                <a:solidFill>
                  <a:schemeClr val="dk1"/>
                </a:solidFill>
                <a:latin typeface="Merriweather"/>
                <a:ea typeface="Merriweather"/>
                <a:cs typeface="Merriweather"/>
                <a:sym typeface="Merriweather"/>
              </a:rPr>
              <a:t>Art projects</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cap="none" strike="noStrike">
                <a:solidFill>
                  <a:schemeClr val="dk1"/>
                </a:solidFill>
                <a:latin typeface="Merriweather"/>
                <a:ea typeface="Merriweather"/>
                <a:cs typeface="Merriweather"/>
                <a:sym typeface="Merriweather"/>
              </a:rPr>
              <a:t>Copying</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cap="none" strike="noStrike">
                <a:solidFill>
                  <a:schemeClr val="dk1"/>
                </a:solidFill>
                <a:latin typeface="Merriweather"/>
                <a:ea typeface="Merriweather"/>
                <a:cs typeface="Merriweather"/>
                <a:sym typeface="Merriweather"/>
              </a:rPr>
              <a:t>Reading to the class</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cap="none" strike="noStrike">
                <a:solidFill>
                  <a:schemeClr val="dk1"/>
                </a:solidFill>
                <a:latin typeface="Merriweather"/>
                <a:ea typeface="Merriweather"/>
                <a:cs typeface="Merriweather"/>
                <a:sym typeface="Merriweather"/>
              </a:rPr>
              <a:t>Field Trips</a:t>
            </a:r>
            <a:endParaRPr b="0" i="0" sz="2600" u="none" cap="none" strike="noStrike">
              <a:solidFill>
                <a:schemeClr val="dk1"/>
              </a:solidFill>
              <a:latin typeface="Merriweather"/>
              <a:ea typeface="Merriweather"/>
              <a:cs typeface="Merriweather"/>
              <a:sym typeface="Merriweather"/>
            </a:endParaRPr>
          </a:p>
          <a:p>
            <a:pPr indent="-273050" lvl="0" marL="273050" marR="0" rtl="0" algn="l">
              <a:lnSpc>
                <a:spcPct val="100000"/>
              </a:lnSpc>
              <a:spcBef>
                <a:spcPts val="520"/>
              </a:spcBef>
              <a:spcAft>
                <a:spcPts val="0"/>
              </a:spcAft>
              <a:buClr>
                <a:srgbClr val="0BD0D9"/>
              </a:buClr>
              <a:buSzPts val="2470"/>
              <a:buFont typeface="Noto Sans Symbols"/>
              <a:buChar char="●"/>
            </a:pPr>
            <a:r>
              <a:rPr lang="en-US"/>
              <a:t>Sharpening Pencils</a:t>
            </a:r>
            <a:endParaRPr/>
          </a:p>
        </p:txBody>
      </p:sp>
      <p:pic>
        <p:nvPicPr>
          <p:cNvPr descr="C:\Users\Kristy\AppData\Local\Microsoft\Windows\Temporary Internet Files\Content.IE5\UL967L5D\MC900134537[1].wmf" id="156" name="Google Shape;156;p22"/>
          <p:cNvPicPr preferRelativeResize="0"/>
          <p:nvPr/>
        </p:nvPicPr>
        <p:blipFill rotWithShape="1">
          <a:blip r:embed="rId3">
            <a:alphaModFix/>
          </a:blip>
          <a:srcRect b="0" l="0" r="0" t="0"/>
          <a:stretch/>
        </p:blipFill>
        <p:spPr>
          <a:xfrm>
            <a:off x="4648200" y="2438400"/>
            <a:ext cx="3771900" cy="394652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DCECD5"/>
            </a:gs>
            <a:gs pos="100000">
              <a:srgbClr val="93BC81"/>
            </a:gs>
          </a:gsLst>
          <a:lin ang="5400012" scaled="0"/>
        </a:gradFill>
      </p:bgPr>
    </p:bg>
    <p:spTree>
      <p:nvGrpSpPr>
        <p:cNvPr id="160" name="Shape 160"/>
        <p:cNvGrpSpPr/>
        <p:nvPr/>
      </p:nvGrpSpPr>
      <p:grpSpPr>
        <a:xfrm>
          <a:off x="0" y="0"/>
          <a:ext cx="0" cy="0"/>
          <a:chOff x="0" y="0"/>
          <a:chExt cx="0" cy="0"/>
        </a:xfrm>
      </p:grpSpPr>
      <p:sp>
        <p:nvSpPr>
          <p:cNvPr id="161" name="Google Shape;161;p23"/>
          <p:cNvSpPr txBox="1"/>
          <p:nvPr>
            <p:ph type="title"/>
          </p:nvPr>
        </p:nvSpPr>
        <p:spPr>
          <a:xfrm>
            <a:off x="457200" y="729725"/>
            <a:ext cx="8229600" cy="1143000"/>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chemeClr val="dk2"/>
              </a:buClr>
              <a:buSzPts val="5000"/>
              <a:buFont typeface="Calibri"/>
              <a:buNone/>
            </a:pPr>
            <a:r>
              <a:rPr b="1" i="0" lang="en-US" sz="5000" u="none" cap="none" strike="noStrike">
                <a:solidFill>
                  <a:srgbClr val="000000"/>
                </a:solidFill>
              </a:rPr>
              <a:t>Class Dojo</a:t>
            </a:r>
            <a:endParaRPr b="1">
              <a:solidFill>
                <a:srgbClr val="000000"/>
              </a:solidFill>
            </a:endParaRPr>
          </a:p>
        </p:txBody>
      </p:sp>
      <p:sp>
        <p:nvSpPr>
          <p:cNvPr id="162" name="Google Shape;162;p23"/>
          <p:cNvSpPr txBox="1"/>
          <p:nvPr>
            <p:ph idx="1" type="body"/>
          </p:nvPr>
        </p:nvSpPr>
        <p:spPr>
          <a:xfrm>
            <a:off x="457200" y="1872713"/>
            <a:ext cx="8229600" cy="4389300"/>
          </a:xfrm>
          <a:prstGeom prst="rect">
            <a:avLst/>
          </a:prstGeom>
          <a:noFill/>
          <a:ln>
            <a:noFill/>
          </a:ln>
        </p:spPr>
        <p:txBody>
          <a:bodyPr anchorCtr="0" anchor="t" bIns="91425" lIns="91425" spcFirstLastPara="1" rIns="91425" wrap="square" tIns="91425">
            <a:noAutofit/>
          </a:bodyPr>
          <a:lstStyle/>
          <a:p>
            <a:pPr indent="-116204" lvl="0" marL="273050" marR="0" rtl="0" algn="l">
              <a:lnSpc>
                <a:spcPct val="100000"/>
              </a:lnSpc>
              <a:spcBef>
                <a:spcPts val="0"/>
              </a:spcBef>
              <a:spcAft>
                <a:spcPts val="0"/>
              </a:spcAft>
              <a:buClr>
                <a:srgbClr val="0BD0D9"/>
              </a:buClr>
              <a:buSzPts val="2470"/>
              <a:buFont typeface="Noto Sans Symbols"/>
              <a:buNone/>
            </a:pPr>
            <a:r>
              <a:rPr b="0" i="0" lang="en-US" sz="2600" u="none" cap="none" strike="noStrike">
                <a:solidFill>
                  <a:schemeClr val="dk1"/>
                </a:solidFill>
                <a:latin typeface="Merriweather"/>
                <a:ea typeface="Merriweather"/>
                <a:cs typeface="Merriweather"/>
                <a:sym typeface="Merriweather"/>
              </a:rPr>
              <a:t>All second grade teachers will be using</a:t>
            </a:r>
            <a:endParaRPr/>
          </a:p>
          <a:p>
            <a:pPr indent="-116204" lvl="0" marL="273050" marR="0" rtl="0" algn="l">
              <a:lnSpc>
                <a:spcPct val="100000"/>
              </a:lnSpc>
              <a:spcBef>
                <a:spcPts val="0"/>
              </a:spcBef>
              <a:spcAft>
                <a:spcPts val="0"/>
              </a:spcAft>
              <a:buClr>
                <a:srgbClr val="0BD0D9"/>
              </a:buClr>
              <a:buSzPts val="2470"/>
              <a:buFont typeface="Noto Sans Symbols"/>
              <a:buNone/>
            </a:pPr>
            <a:r>
              <a:rPr b="0" i="0" lang="en-US" sz="2600" u="none" cap="none" strike="noStrike">
                <a:solidFill>
                  <a:schemeClr val="dk1"/>
                </a:solidFill>
                <a:latin typeface="Merriweather"/>
                <a:ea typeface="Merriweather"/>
                <a:cs typeface="Merriweather"/>
                <a:sym typeface="Merriweather"/>
              </a:rPr>
              <a:t>ClassDojo to maintain class behavior.  It is a point system where they earn points or lose points throughout the week.  To qualify for Fantastic Friday they must earn 10 points by Friday.  Please sign up for this great communication tool between home and school. The students love it!! </a:t>
            </a:r>
            <a:endParaRPr/>
          </a:p>
          <a:p>
            <a:pPr indent="0" lvl="0" marL="457200" marR="0" rtl="0" algn="l">
              <a:lnSpc>
                <a:spcPct val="100000"/>
              </a:lnSpc>
              <a:spcBef>
                <a:spcPts val="0"/>
              </a:spcBef>
              <a:spcAft>
                <a:spcPts val="0"/>
              </a:spcAft>
              <a:buClr>
                <a:srgbClr val="0BD0D9"/>
              </a:buClr>
              <a:buSzPts val="2470"/>
              <a:buFont typeface="Noto Sans Symbols"/>
              <a:buNone/>
            </a:pPr>
            <a:r>
              <a:rPr b="0" i="0" lang="en-US" sz="2600" u="none" cap="none" strike="noStrike">
                <a:solidFill>
                  <a:schemeClr val="dk1"/>
                </a:solidFill>
                <a:latin typeface="Merriweather"/>
                <a:ea typeface="Merriweather"/>
                <a:cs typeface="Merriweather"/>
                <a:sym typeface="Merriweather"/>
              </a:rPr>
              <a:t>  Absent students- 2 points deducted for                  everyday absent</a:t>
            </a:r>
            <a:endParaRPr/>
          </a:p>
        </p:txBody>
      </p:sp>
      <p:cxnSp>
        <p:nvCxnSpPr>
          <p:cNvPr id="163" name="Google Shape;163;p23"/>
          <p:cNvCxnSpPr/>
          <p:nvPr/>
        </p:nvCxnSpPr>
        <p:spPr>
          <a:xfrm>
            <a:off x="5759400" y="399500"/>
            <a:ext cx="1598100" cy="1598100"/>
          </a:xfrm>
          <a:prstGeom prst="straightConnector1">
            <a:avLst/>
          </a:prstGeom>
          <a:noFill/>
          <a:ln cap="flat" cmpd="sng" w="9525">
            <a:solidFill>
              <a:schemeClr val="dk2"/>
            </a:solidFill>
            <a:prstDash val="solid"/>
            <a:round/>
            <a:headEnd len="sm" w="sm" type="none"/>
            <a:tailEnd len="sm" w="sm" type="none"/>
          </a:ln>
        </p:spPr>
      </p:cxn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DCECD5"/>
            </a:gs>
            <a:gs pos="100000">
              <a:srgbClr val="93BC81"/>
            </a:gs>
          </a:gsLst>
          <a:lin ang="5400012" scaled="0"/>
        </a:gradFill>
      </p:bgPr>
    </p:bg>
    <p:spTree>
      <p:nvGrpSpPr>
        <p:cNvPr id="167" name="Shape 167"/>
        <p:cNvGrpSpPr/>
        <p:nvPr/>
      </p:nvGrpSpPr>
      <p:grpSpPr>
        <a:xfrm>
          <a:off x="0" y="0"/>
          <a:ext cx="0" cy="0"/>
          <a:chOff x="0" y="0"/>
          <a:chExt cx="0" cy="0"/>
        </a:xfrm>
      </p:grpSpPr>
      <p:sp>
        <p:nvSpPr>
          <p:cNvPr id="168" name="Google Shape;168;p24"/>
          <p:cNvSpPr txBox="1"/>
          <p:nvPr>
            <p:ph type="title"/>
          </p:nvPr>
        </p:nvSpPr>
        <p:spPr>
          <a:xfrm>
            <a:off x="457200" y="704850"/>
            <a:ext cx="8229600" cy="1143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b="1" lang="en-US">
                <a:solidFill>
                  <a:srgbClr val="000000"/>
                </a:solidFill>
              </a:rPr>
              <a:t>Notes to send in</a:t>
            </a:r>
            <a:endParaRPr b="1">
              <a:solidFill>
                <a:srgbClr val="000000"/>
              </a:solidFill>
            </a:endParaRPr>
          </a:p>
        </p:txBody>
      </p:sp>
      <p:sp>
        <p:nvSpPr>
          <p:cNvPr id="169" name="Google Shape;169;p24"/>
          <p:cNvSpPr txBox="1"/>
          <p:nvPr>
            <p:ph idx="1" type="body"/>
          </p:nvPr>
        </p:nvSpPr>
        <p:spPr>
          <a:xfrm>
            <a:off x="457200" y="1935163"/>
            <a:ext cx="8229600" cy="4389300"/>
          </a:xfrm>
          <a:prstGeom prst="rect">
            <a:avLst/>
          </a:prstGeom>
        </p:spPr>
        <p:txBody>
          <a:bodyPr anchorCtr="0" anchor="t" bIns="91425" lIns="91425" spcFirstLastPara="1" rIns="91425" wrap="square" tIns="91425">
            <a:noAutofit/>
          </a:bodyPr>
          <a:lstStyle/>
          <a:p>
            <a:pPr indent="0" lvl="0" marL="0" rtl="0" algn="l">
              <a:spcBef>
                <a:spcPts val="520"/>
              </a:spcBef>
              <a:spcAft>
                <a:spcPts val="0"/>
              </a:spcAft>
              <a:buNone/>
            </a:pPr>
            <a:r>
              <a:rPr lang="en-US"/>
              <a:t>Transportation- Please send in a written note and a message through Dojo.  We can not change your child’s transportation unless we have a written note.  If it changes during the day, contact the office, (Pat Baldwin.) We are not always able to check email throughout the day.</a:t>
            </a:r>
            <a:endParaRPr/>
          </a:p>
          <a:p>
            <a:pPr indent="0" lvl="0" marL="0" rtl="0" algn="l">
              <a:spcBef>
                <a:spcPts val="520"/>
              </a:spcBef>
              <a:spcAft>
                <a:spcPts val="0"/>
              </a:spcAft>
              <a:buNone/>
            </a:pPr>
            <a:r>
              <a:t/>
            </a:r>
            <a:endParaRPr/>
          </a:p>
          <a:p>
            <a:pPr indent="0" lvl="0" marL="0" rtl="0" algn="l">
              <a:spcBef>
                <a:spcPts val="520"/>
              </a:spcBef>
              <a:spcAft>
                <a:spcPts val="0"/>
              </a:spcAft>
              <a:buNone/>
            </a:pPr>
            <a:r>
              <a:rPr lang="en-US"/>
              <a:t>Absence Note- Please send a note after your child has been absent.  They will be marked unexcused.  MCS allows 10 parent notes.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DCECD5"/>
            </a:gs>
            <a:gs pos="100000">
              <a:srgbClr val="93BC81"/>
            </a:gs>
          </a:gsLst>
          <a:lin ang="5400012" scaled="0"/>
        </a:gradFill>
      </p:bgPr>
    </p:bg>
    <p:spTree>
      <p:nvGrpSpPr>
        <p:cNvPr id="173" name="Shape 173"/>
        <p:cNvGrpSpPr/>
        <p:nvPr/>
      </p:nvGrpSpPr>
      <p:grpSpPr>
        <a:xfrm>
          <a:off x="0" y="0"/>
          <a:ext cx="0" cy="0"/>
          <a:chOff x="0" y="0"/>
          <a:chExt cx="0" cy="0"/>
        </a:xfrm>
      </p:grpSpPr>
      <p:sp>
        <p:nvSpPr>
          <p:cNvPr id="174" name="Google Shape;174;p25"/>
          <p:cNvSpPr txBox="1"/>
          <p:nvPr>
            <p:ph idx="4294967295" type="body"/>
          </p:nvPr>
        </p:nvSpPr>
        <p:spPr>
          <a:xfrm>
            <a:off x="0" y="1447800"/>
            <a:ext cx="9144000" cy="43893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900"/>
              <a:buFont typeface="Noto Sans Symbols"/>
              <a:buNone/>
            </a:pPr>
            <a:r>
              <a:rPr b="0" i="0" lang="en-US" sz="3600" u="none" cap="none" strike="noStrike">
                <a:solidFill>
                  <a:schemeClr val="dk1"/>
                </a:solidFill>
                <a:latin typeface="Merriweather"/>
                <a:ea typeface="Merriweather"/>
                <a:cs typeface="Merriweather"/>
                <a:sym typeface="Merriweather"/>
              </a:rPr>
              <a:t>  We are so excited to be working with your child this year. We hope your child always remembers their second grade year as the best one they ever had!</a:t>
            </a:r>
            <a:endParaRPr/>
          </a:p>
          <a:p>
            <a:pPr indent="-273050" lvl="0" marL="273050" marR="0" rtl="0" algn="l">
              <a:lnSpc>
                <a:spcPct val="100000"/>
              </a:lnSpc>
              <a:spcBef>
                <a:spcPts val="0"/>
              </a:spcBef>
              <a:spcAft>
                <a:spcPts val="0"/>
              </a:spcAft>
              <a:buClr>
                <a:srgbClr val="0BD0D9"/>
              </a:buClr>
              <a:buSzPts val="900"/>
              <a:buFont typeface="Noto Sans Symbols"/>
              <a:buNone/>
            </a:pPr>
            <a:r>
              <a:t/>
            </a:r>
            <a:endParaRPr b="0" i="0" sz="3600" u="none" cap="none" strike="noStrike">
              <a:solidFill>
                <a:schemeClr val="dk1"/>
              </a:solidFill>
              <a:latin typeface="Merriweather"/>
              <a:ea typeface="Merriweather"/>
              <a:cs typeface="Merriweather"/>
              <a:sym typeface="Merriweather"/>
            </a:endParaRPr>
          </a:p>
          <a:p>
            <a:pPr indent="-273050" lvl="0" marL="273050" marR="0" rtl="0" algn="l">
              <a:lnSpc>
                <a:spcPct val="100000"/>
              </a:lnSpc>
              <a:spcBef>
                <a:spcPts val="0"/>
              </a:spcBef>
              <a:spcAft>
                <a:spcPts val="0"/>
              </a:spcAft>
              <a:buClr>
                <a:srgbClr val="0BD0D9"/>
              </a:buClr>
              <a:buSzPts val="900"/>
              <a:buFont typeface="Noto Sans Symbols"/>
              <a:buNone/>
            </a:pPr>
            <a:r>
              <a:rPr b="0" i="0" lang="en-US" sz="3600" u="none" cap="none" strike="noStrike">
                <a:solidFill>
                  <a:schemeClr val="dk1"/>
                </a:solidFill>
                <a:latin typeface="Merriweather"/>
                <a:ea typeface="Merriweather"/>
                <a:cs typeface="Merriweather"/>
                <a:sym typeface="Merriweather"/>
              </a:rPr>
              <a:t>                    Questions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8" name="Shape 178"/>
        <p:cNvGrpSpPr/>
        <p:nvPr/>
      </p:nvGrpSpPr>
      <p:grpSpPr>
        <a:xfrm>
          <a:off x="0" y="0"/>
          <a:ext cx="0" cy="0"/>
          <a:chOff x="0" y="0"/>
          <a:chExt cx="0" cy="0"/>
        </a:xfrm>
      </p:grpSpPr>
      <p:pic>
        <p:nvPicPr>
          <p:cNvPr id="179" name="Google Shape;179;p26"/>
          <p:cNvPicPr preferRelativeResize="0"/>
          <p:nvPr/>
        </p:nvPicPr>
        <p:blipFill>
          <a:blip r:embed="rId3">
            <a:alphaModFix/>
          </a:blip>
          <a:stretch>
            <a:fillRect/>
          </a:stretch>
        </p:blipFill>
        <p:spPr>
          <a:xfrm>
            <a:off x="0" y="0"/>
            <a:ext cx="9144000" cy="68580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DCECD5"/>
            </a:gs>
            <a:gs pos="100000">
              <a:srgbClr val="93BC81"/>
            </a:gs>
          </a:gsLst>
          <a:lin ang="5400012" scaled="0"/>
        </a:gradFill>
      </p:bgPr>
    </p:bg>
    <p:spTree>
      <p:nvGrpSpPr>
        <p:cNvPr id="99" name="Shape 99"/>
        <p:cNvGrpSpPr/>
        <p:nvPr/>
      </p:nvGrpSpPr>
      <p:grpSpPr>
        <a:xfrm>
          <a:off x="0" y="0"/>
          <a:ext cx="0" cy="0"/>
          <a:chOff x="0" y="0"/>
          <a:chExt cx="0" cy="0"/>
        </a:xfrm>
      </p:grpSpPr>
      <p:sp>
        <p:nvSpPr>
          <p:cNvPr id="100" name="Google Shape;100;p14"/>
          <p:cNvSpPr txBox="1"/>
          <p:nvPr>
            <p:ph type="title"/>
          </p:nvPr>
        </p:nvSpPr>
        <p:spPr>
          <a:xfrm>
            <a:off x="457200" y="0"/>
            <a:ext cx="8229600" cy="1143000"/>
          </a:xfrm>
          <a:prstGeom prst="rect">
            <a:avLst/>
          </a:prstGeom>
          <a:noFill/>
          <a:ln>
            <a:noFill/>
          </a:ln>
        </p:spPr>
        <p:txBody>
          <a:bodyPr anchorCtr="0" anchor="b" bIns="0" lIns="0" spcFirstLastPara="1" rIns="0" wrap="square" tIns="45700">
            <a:noAutofit/>
          </a:bodyPr>
          <a:lstStyle/>
          <a:p>
            <a:pPr indent="0" lvl="0" marL="0" marR="0" rtl="0" algn="l">
              <a:lnSpc>
                <a:spcPct val="100000"/>
              </a:lnSpc>
              <a:spcBef>
                <a:spcPts val="0"/>
              </a:spcBef>
              <a:spcAft>
                <a:spcPts val="0"/>
              </a:spcAft>
              <a:buClr>
                <a:schemeClr val="dk2"/>
              </a:buClr>
              <a:buSzPts val="1250"/>
              <a:buFont typeface="Calibri"/>
              <a:buNone/>
            </a:pPr>
            <a:r>
              <a:rPr b="1" i="0" lang="en-US" sz="5000" u="none" cap="none" strike="noStrike">
                <a:solidFill>
                  <a:srgbClr val="000000"/>
                </a:solidFill>
              </a:rPr>
              <a:t>Standards Based Report Cards</a:t>
            </a:r>
            <a:endParaRPr b="1">
              <a:solidFill>
                <a:srgbClr val="000000"/>
              </a:solidFill>
            </a:endParaRPr>
          </a:p>
        </p:txBody>
      </p:sp>
      <p:sp>
        <p:nvSpPr>
          <p:cNvPr id="101" name="Google Shape;101;p14"/>
          <p:cNvSpPr txBox="1"/>
          <p:nvPr>
            <p:ph idx="1" type="body"/>
          </p:nvPr>
        </p:nvSpPr>
        <p:spPr>
          <a:xfrm>
            <a:off x="533400" y="1219200"/>
            <a:ext cx="8229600" cy="5638800"/>
          </a:xfrm>
          <a:prstGeom prst="rect">
            <a:avLst/>
          </a:prstGeom>
          <a:noFill/>
          <a:ln>
            <a:noFill/>
          </a:ln>
        </p:spPr>
        <p:txBody>
          <a:bodyPr anchorCtr="0" anchor="t" bIns="45700" lIns="91425" spcFirstLastPara="1" rIns="91425" wrap="square" tIns="45700">
            <a:noAutofit/>
          </a:bodyPr>
          <a:lstStyle/>
          <a:p>
            <a:pPr indent="-268605" lvl="0" marL="273050" marR="0" rtl="0" algn="l">
              <a:lnSpc>
                <a:spcPct val="100000"/>
              </a:lnSpc>
              <a:spcBef>
                <a:spcPts val="0"/>
              </a:spcBef>
              <a:spcAft>
                <a:spcPts val="0"/>
              </a:spcAft>
              <a:buClr>
                <a:srgbClr val="0BD0D9"/>
              </a:buClr>
              <a:buSzPts val="2400"/>
              <a:buFont typeface="Noto Sans Symbols"/>
              <a:buChar char="●"/>
            </a:pPr>
            <a:r>
              <a:rPr b="0" i="0" lang="en-US" sz="2400" u="none" cap="none" strike="noStrike">
                <a:solidFill>
                  <a:schemeClr val="dk1"/>
                </a:solidFill>
                <a:latin typeface="Merriweather"/>
                <a:ea typeface="Merriweather"/>
                <a:cs typeface="Merriweather"/>
                <a:sym typeface="Merriweather"/>
              </a:rPr>
              <a:t>Same as Kindergarten and First Grade</a:t>
            </a:r>
            <a:endParaRPr/>
          </a:p>
          <a:p>
            <a:pPr indent="-268605" lvl="0" marL="273050" marR="0" rtl="0" algn="l">
              <a:lnSpc>
                <a:spcPct val="100000"/>
              </a:lnSpc>
              <a:spcBef>
                <a:spcPts val="520"/>
              </a:spcBef>
              <a:spcAft>
                <a:spcPts val="0"/>
              </a:spcAft>
              <a:buClr>
                <a:srgbClr val="0BD0D9"/>
              </a:buClr>
              <a:buSzPts val="2400"/>
              <a:buFont typeface="Noto Sans Symbols"/>
              <a:buChar char="●"/>
            </a:pPr>
            <a:r>
              <a:rPr b="0" i="0" lang="en-US" sz="2400" u="none" cap="none" strike="noStrike">
                <a:solidFill>
                  <a:schemeClr val="dk1"/>
                </a:solidFill>
                <a:latin typeface="Merriweather"/>
                <a:ea typeface="Merriweather"/>
                <a:cs typeface="Merriweather"/>
                <a:sym typeface="Merriweather"/>
              </a:rPr>
              <a:t>Progress Reports</a:t>
            </a:r>
            <a:endParaRPr/>
          </a:p>
          <a:p>
            <a:pPr indent="-268922" lvl="1" marL="639762" marR="0" rtl="0" algn="l">
              <a:lnSpc>
                <a:spcPct val="100000"/>
              </a:lnSpc>
              <a:spcBef>
                <a:spcPts val="480"/>
              </a:spcBef>
              <a:spcAft>
                <a:spcPts val="0"/>
              </a:spcAft>
              <a:buClr>
                <a:schemeClr val="accent1"/>
              </a:buClr>
              <a:buSzPts val="2400"/>
              <a:buFont typeface="Noto Sans Symbols"/>
              <a:buChar char="●"/>
            </a:pPr>
            <a:r>
              <a:rPr b="0" i="0" lang="en-US" sz="2400" u="none" cap="none" strike="noStrike">
                <a:solidFill>
                  <a:schemeClr val="dk1"/>
                </a:solidFill>
                <a:latin typeface="Merriweather"/>
                <a:ea typeface="Merriweather"/>
                <a:cs typeface="Merriweather"/>
                <a:sym typeface="Merriweather"/>
              </a:rPr>
              <a:t>Will be sent home halfway through each nine weeks. (about 4 </a:t>
            </a:r>
            <a:r>
              <a:rPr lang="en-US"/>
              <a:t>½</a:t>
            </a:r>
            <a:r>
              <a:rPr b="0" i="0" lang="en-US" sz="2400" u="none" cap="none" strike="noStrike">
                <a:solidFill>
                  <a:schemeClr val="dk1"/>
                </a:solidFill>
                <a:latin typeface="Merriweather"/>
                <a:ea typeface="Merriweather"/>
                <a:cs typeface="Merriweather"/>
                <a:sym typeface="Merriweather"/>
              </a:rPr>
              <a:t> we</a:t>
            </a:r>
            <a:r>
              <a:rPr lang="en-US"/>
              <a:t>eks)</a:t>
            </a:r>
            <a:endParaRPr/>
          </a:p>
          <a:p>
            <a:pPr indent="0" lvl="0" marL="457200" marR="0" rtl="0" algn="l">
              <a:lnSpc>
                <a:spcPct val="100000"/>
              </a:lnSpc>
              <a:spcBef>
                <a:spcPts val="480"/>
              </a:spcBef>
              <a:spcAft>
                <a:spcPts val="0"/>
              </a:spcAft>
              <a:buClr>
                <a:srgbClr val="0BD0D9"/>
              </a:buClr>
              <a:buSzPts val="2470"/>
              <a:buFont typeface="Noto Sans Symbols"/>
              <a:buNone/>
            </a:pPr>
            <a:r>
              <a:t/>
            </a:r>
            <a:endParaRPr b="0" i="0" sz="2600" u="none" cap="none" strike="noStrike">
              <a:solidFill>
                <a:schemeClr val="dk1"/>
              </a:solidFill>
              <a:latin typeface="Merriweather"/>
              <a:ea typeface="Merriweather"/>
              <a:cs typeface="Merriweather"/>
              <a:sym typeface="Merriweather"/>
            </a:endParaRPr>
          </a:p>
          <a:p>
            <a:pPr indent="-307022" lvl="1" marL="639762" marR="0" rtl="0" algn="l">
              <a:lnSpc>
                <a:spcPct val="100000"/>
              </a:lnSpc>
              <a:spcBef>
                <a:spcPts val="480"/>
              </a:spcBef>
              <a:spcAft>
                <a:spcPts val="0"/>
              </a:spcAft>
              <a:buClr>
                <a:schemeClr val="dk1"/>
              </a:buClr>
              <a:buSzPts val="3000"/>
              <a:buFont typeface="Merriweather"/>
              <a:buChar char="●"/>
            </a:pPr>
            <a:r>
              <a:rPr b="0" i="0" lang="en-US" sz="3000" u="none" cap="none" strike="noStrike">
                <a:solidFill>
                  <a:schemeClr val="dk1"/>
                </a:solidFill>
                <a:latin typeface="Merriweather"/>
                <a:ea typeface="Merriweather"/>
                <a:cs typeface="Merriweather"/>
                <a:sym typeface="Merriweather"/>
              </a:rPr>
              <a:t>Grading on Report Card</a:t>
            </a:r>
            <a:endParaRPr/>
          </a:p>
          <a:p>
            <a:pPr indent="-268921" lvl="1" marL="639763" marR="0" rtl="0" algn="l">
              <a:lnSpc>
                <a:spcPct val="100000"/>
              </a:lnSpc>
              <a:spcBef>
                <a:spcPts val="480"/>
              </a:spcBef>
              <a:spcAft>
                <a:spcPts val="0"/>
              </a:spcAft>
              <a:buClr>
                <a:schemeClr val="accent1"/>
              </a:buClr>
              <a:buSzPts val="2400"/>
              <a:buFont typeface="Noto Sans Symbols"/>
              <a:buChar char="●"/>
            </a:pPr>
            <a:r>
              <a:rPr b="0" i="0" lang="en-US" sz="2400" u="none" cap="none" strike="noStrike">
                <a:solidFill>
                  <a:schemeClr val="dk1"/>
                </a:solidFill>
                <a:latin typeface="Merriweather"/>
                <a:ea typeface="Merriweather"/>
                <a:cs typeface="Merriweather"/>
                <a:sym typeface="Merriweather"/>
              </a:rPr>
              <a:t>3-Consistently demonstrates mastery of the standard</a:t>
            </a:r>
            <a:endParaRPr/>
          </a:p>
          <a:p>
            <a:pPr indent="-268922" lvl="1" marL="639762" marR="0" rtl="0" algn="l">
              <a:lnSpc>
                <a:spcPct val="100000"/>
              </a:lnSpc>
              <a:spcBef>
                <a:spcPts val="480"/>
              </a:spcBef>
              <a:spcAft>
                <a:spcPts val="0"/>
              </a:spcAft>
              <a:buClr>
                <a:schemeClr val="accent1"/>
              </a:buClr>
              <a:buSzPts val="2400"/>
              <a:buFont typeface="Noto Sans Symbols"/>
              <a:buChar char="●"/>
            </a:pPr>
            <a:r>
              <a:rPr b="0" i="0" lang="en-US" sz="2400" u="none" cap="none" strike="noStrike">
                <a:solidFill>
                  <a:schemeClr val="dk1"/>
                </a:solidFill>
                <a:latin typeface="Merriweather"/>
                <a:ea typeface="Merriweather"/>
                <a:cs typeface="Merriweather"/>
                <a:sym typeface="Merriweather"/>
              </a:rPr>
              <a:t>2-Sufficient progress toward mastery of the standard by the end of the year</a:t>
            </a:r>
            <a:endParaRPr/>
          </a:p>
          <a:p>
            <a:pPr indent="-268922" lvl="1" marL="639762" marR="0" rtl="0" algn="l">
              <a:lnSpc>
                <a:spcPct val="100000"/>
              </a:lnSpc>
              <a:spcBef>
                <a:spcPts val="480"/>
              </a:spcBef>
              <a:spcAft>
                <a:spcPts val="0"/>
              </a:spcAft>
              <a:buClr>
                <a:schemeClr val="accent1"/>
              </a:buClr>
              <a:buSzPts val="2400"/>
              <a:buFont typeface="Noto Sans Symbols"/>
              <a:buChar char="●"/>
            </a:pPr>
            <a:r>
              <a:rPr b="0" i="0" lang="en-US" sz="2400" u="none" cap="none" strike="noStrike">
                <a:solidFill>
                  <a:schemeClr val="dk1"/>
                </a:solidFill>
                <a:latin typeface="Merriweather"/>
                <a:ea typeface="Merriweather"/>
                <a:cs typeface="Merriweather"/>
                <a:sym typeface="Merriweather"/>
              </a:rPr>
              <a:t>1-insufficient progress toward mastery of the standard by the end of the year</a:t>
            </a:r>
            <a:endParaRPr/>
          </a:p>
          <a:p>
            <a:pPr indent="0" lvl="0" marL="0" marR="0" rtl="0" algn="l">
              <a:lnSpc>
                <a:spcPct val="100000"/>
              </a:lnSpc>
              <a:spcBef>
                <a:spcPts val="480"/>
              </a:spcBef>
              <a:spcAft>
                <a:spcPts val="0"/>
              </a:spcAft>
              <a:buClr>
                <a:srgbClr val="0BD0D9"/>
              </a:buClr>
              <a:buSzPts val="2470"/>
              <a:buFont typeface="Noto Sans Symbols"/>
              <a:buNone/>
            </a:pPr>
            <a:r>
              <a:t/>
            </a:r>
            <a:endParaRPr b="0" i="0" sz="2600" u="none" cap="none" strike="noStrike">
              <a:solidFill>
                <a:schemeClr val="dk1"/>
              </a:solidFill>
              <a:latin typeface="Merriweather"/>
              <a:ea typeface="Merriweather"/>
              <a:cs typeface="Merriweather"/>
              <a:sym typeface="Merriweather"/>
            </a:endParaRPr>
          </a:p>
          <a:p>
            <a:pPr indent="-246061" lvl="1" marL="639763" marR="0" rtl="0" algn="l">
              <a:lnSpc>
                <a:spcPct val="100000"/>
              </a:lnSpc>
              <a:spcBef>
                <a:spcPts val="480"/>
              </a:spcBef>
              <a:spcAft>
                <a:spcPts val="0"/>
              </a:spcAft>
              <a:buClr>
                <a:schemeClr val="accent1"/>
              </a:buClr>
              <a:buSzPts val="2040"/>
              <a:buFont typeface="Noto Sans Symbols"/>
              <a:buNone/>
            </a:pPr>
            <a:r>
              <a:t/>
            </a:r>
            <a:endParaRPr b="0" i="0" sz="2400" u="none" cap="none" strike="noStrike">
              <a:solidFill>
                <a:schemeClr val="dk1"/>
              </a:solidFill>
              <a:latin typeface="Merriweather"/>
              <a:ea typeface="Merriweather"/>
              <a:cs typeface="Merriweather"/>
              <a:sym typeface="Merriweathe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DCECD5"/>
            </a:gs>
            <a:gs pos="100000">
              <a:srgbClr val="93BC81"/>
            </a:gs>
          </a:gsLst>
          <a:lin ang="5400012" scaled="0"/>
        </a:gradFill>
      </p:bgPr>
    </p:bg>
    <p:spTree>
      <p:nvGrpSpPr>
        <p:cNvPr id="105" name="Shape 105"/>
        <p:cNvGrpSpPr/>
        <p:nvPr/>
      </p:nvGrpSpPr>
      <p:grpSpPr>
        <a:xfrm>
          <a:off x="0" y="0"/>
          <a:ext cx="0" cy="0"/>
          <a:chOff x="0" y="0"/>
          <a:chExt cx="0" cy="0"/>
        </a:xfrm>
      </p:grpSpPr>
      <p:sp>
        <p:nvSpPr>
          <p:cNvPr id="106" name="Google Shape;106;p15"/>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marR="0" rtl="0" algn="l">
              <a:lnSpc>
                <a:spcPct val="100000"/>
              </a:lnSpc>
              <a:spcBef>
                <a:spcPts val="0"/>
              </a:spcBef>
              <a:spcAft>
                <a:spcPts val="0"/>
              </a:spcAft>
              <a:buClr>
                <a:schemeClr val="dk2"/>
              </a:buClr>
              <a:buSzPts val="1250"/>
              <a:buFont typeface="Calibri"/>
              <a:buNone/>
            </a:pPr>
            <a:r>
              <a:rPr b="1" i="0" lang="en-US" sz="5000" u="none" cap="none" strike="noStrike">
                <a:solidFill>
                  <a:srgbClr val="000000"/>
                </a:solidFill>
              </a:rPr>
              <a:t>Reading/ELA</a:t>
            </a:r>
            <a:endParaRPr b="1">
              <a:solidFill>
                <a:srgbClr val="000000"/>
              </a:solidFill>
            </a:endParaRPr>
          </a:p>
        </p:txBody>
      </p:sp>
      <p:sp>
        <p:nvSpPr>
          <p:cNvPr id="107" name="Google Shape;107;p15"/>
          <p:cNvSpPr txBox="1"/>
          <p:nvPr>
            <p:ph idx="1" type="body"/>
          </p:nvPr>
        </p:nvSpPr>
        <p:spPr>
          <a:xfrm>
            <a:off x="457200" y="1935175"/>
            <a:ext cx="8229600" cy="47322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2470"/>
              <a:buFont typeface="Noto Sans Symbols"/>
              <a:buChar char="●"/>
            </a:pPr>
            <a:r>
              <a:rPr b="0" i="0" lang="en-US" sz="2600" u="none" cap="none" strike="noStrike">
                <a:solidFill>
                  <a:schemeClr val="dk1"/>
                </a:solidFill>
                <a:latin typeface="Merriweather"/>
                <a:ea typeface="Merriweather"/>
                <a:cs typeface="Merriweather"/>
                <a:sym typeface="Merriweather"/>
              </a:rPr>
              <a:t>Whole Group Instruction  </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cap="none" strike="noStrike">
                <a:solidFill>
                  <a:schemeClr val="dk1"/>
                </a:solidFill>
                <a:latin typeface="Merriweather"/>
                <a:ea typeface="Merriweather"/>
                <a:cs typeface="Merriweather"/>
                <a:sym typeface="Merriweather"/>
              </a:rPr>
              <a:t>       weekly vocabulary</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cap="none" strike="noStrike">
                <a:solidFill>
                  <a:schemeClr val="dk1"/>
                </a:solidFill>
                <a:latin typeface="Merriweather"/>
                <a:ea typeface="Merriweather"/>
                <a:cs typeface="Merriweather"/>
                <a:sym typeface="Merriweather"/>
              </a:rPr>
              <a:t>       high frequency words</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cap="none" strike="noStrike">
                <a:solidFill>
                  <a:schemeClr val="dk1"/>
                </a:solidFill>
                <a:latin typeface="Merriweather"/>
                <a:ea typeface="Merriweather"/>
                <a:cs typeface="Merriweather"/>
                <a:sym typeface="Merriweather"/>
              </a:rPr>
              <a:t>       spelling words</a:t>
            </a:r>
            <a:endParaRPr/>
          </a:p>
          <a:p>
            <a:pPr indent="-268605" lvl="0" marL="273050" marR="0" rtl="0" algn="l">
              <a:lnSpc>
                <a:spcPct val="100000"/>
              </a:lnSpc>
              <a:spcBef>
                <a:spcPts val="520"/>
              </a:spcBef>
              <a:spcAft>
                <a:spcPts val="0"/>
              </a:spcAft>
              <a:buClr>
                <a:srgbClr val="0BD0D9"/>
              </a:buClr>
              <a:buSzPts val="2600"/>
              <a:buFont typeface="Noto Sans Symbols"/>
              <a:buChar char="●"/>
            </a:pPr>
            <a:r>
              <a:rPr b="0" i="0" lang="en-US" sz="2600" u="none" cap="none" strike="noStrike">
                <a:solidFill>
                  <a:schemeClr val="dk1"/>
                </a:solidFill>
                <a:latin typeface="Merriweather"/>
                <a:ea typeface="Merriweather"/>
                <a:cs typeface="Merriweather"/>
                <a:sym typeface="Merriweather"/>
              </a:rPr>
              <a:t>       </a:t>
            </a:r>
            <a:r>
              <a:rPr b="0" i="0" lang="en-US" sz="2400" u="none" cap="none" strike="noStrike">
                <a:solidFill>
                  <a:schemeClr val="dk1"/>
                </a:solidFill>
                <a:latin typeface="Merriweather"/>
                <a:ea typeface="Merriweather"/>
                <a:cs typeface="Merriweather"/>
                <a:sym typeface="Merriweather"/>
              </a:rPr>
              <a:t>grammar</a:t>
            </a:r>
            <a:endParaRPr/>
          </a:p>
          <a:p>
            <a:pPr indent="-228600" lvl="0" marL="457200" marR="0" rtl="0" algn="l">
              <a:lnSpc>
                <a:spcPct val="100000"/>
              </a:lnSpc>
              <a:spcBef>
                <a:spcPts val="520"/>
              </a:spcBef>
              <a:spcAft>
                <a:spcPts val="0"/>
              </a:spcAft>
              <a:buClr>
                <a:srgbClr val="0BD0D9"/>
              </a:buClr>
              <a:buSzPts val="2470"/>
              <a:buFont typeface="Noto Sans Symbols"/>
              <a:buChar char="●"/>
            </a:pPr>
            <a:r>
              <a:rPr b="0" i="0" lang="en-US" sz="2600" u="none" cap="none" strike="noStrike">
                <a:solidFill>
                  <a:schemeClr val="dk1"/>
                </a:solidFill>
                <a:latin typeface="Merriweather"/>
                <a:ea typeface="Merriweather"/>
                <a:cs typeface="Merriweather"/>
                <a:sym typeface="Merriweather"/>
              </a:rPr>
              <a:t>     writing</a:t>
            </a:r>
            <a:endParaRPr/>
          </a:p>
          <a:p>
            <a:pPr indent="-273050" lvl="0" marL="273050" marR="0" rtl="0" algn="l">
              <a:lnSpc>
                <a:spcPct val="100000"/>
              </a:lnSpc>
              <a:spcBef>
                <a:spcPts val="520"/>
              </a:spcBef>
              <a:spcAft>
                <a:spcPts val="0"/>
              </a:spcAft>
              <a:buClr>
                <a:srgbClr val="0BD0D9"/>
              </a:buClr>
              <a:buSzPts val="2470"/>
              <a:buFont typeface="Noto Sans Symbols"/>
              <a:buNone/>
            </a:pPr>
            <a:r>
              <a:t/>
            </a:r>
            <a:endParaRPr b="0" i="0" sz="2600" u="none" cap="none" strike="noStrike">
              <a:solidFill>
                <a:schemeClr val="dk1"/>
              </a:solidFill>
              <a:latin typeface="Merriweather"/>
              <a:ea typeface="Merriweather"/>
              <a:cs typeface="Merriweather"/>
              <a:sym typeface="Merriweathe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cap="none" strike="noStrike">
                <a:solidFill>
                  <a:schemeClr val="dk1"/>
                </a:solidFill>
                <a:latin typeface="Merriweather"/>
                <a:ea typeface="Merriweather"/>
                <a:cs typeface="Merriweather"/>
                <a:sym typeface="Merriweather"/>
              </a:rPr>
              <a:t>Small Group Instruction</a:t>
            </a:r>
            <a:endParaRPr/>
          </a:p>
          <a:p>
            <a:pPr indent="-273050" lvl="0" marL="273050" marR="0" rtl="0" algn="l">
              <a:lnSpc>
                <a:spcPct val="100000"/>
              </a:lnSpc>
              <a:spcBef>
                <a:spcPts val="520"/>
              </a:spcBef>
              <a:spcAft>
                <a:spcPts val="0"/>
              </a:spcAft>
              <a:buClr>
                <a:srgbClr val="0BD0D9"/>
              </a:buClr>
              <a:buSzPts val="2470"/>
              <a:buFont typeface="Noto Sans Symbols"/>
              <a:buNone/>
            </a:pPr>
            <a:r>
              <a:t/>
            </a:r>
            <a:endParaRPr b="0" i="0" sz="2600" u="none" cap="none" strike="noStrike">
              <a:solidFill>
                <a:schemeClr val="dk1"/>
              </a:solidFill>
              <a:latin typeface="Merriweather"/>
              <a:ea typeface="Merriweather"/>
              <a:cs typeface="Merriweather"/>
              <a:sym typeface="Merriweathe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cap="none" strike="noStrike">
                <a:solidFill>
                  <a:schemeClr val="dk1"/>
                </a:solidFill>
                <a:latin typeface="Merriweather"/>
                <a:ea typeface="Merriweather"/>
                <a:cs typeface="Merriweather"/>
                <a:sym typeface="Merriweather"/>
              </a:rPr>
              <a:t>Literacy Centers</a:t>
            </a:r>
            <a:endParaRPr/>
          </a:p>
        </p:txBody>
      </p:sp>
      <p:pic>
        <p:nvPicPr>
          <p:cNvPr descr="C:\Users\Kristy\AppData\Local\Microsoft\Windows\Temporary Internet Files\Content.IE5\UL967L5D\MC900019306[1].wmf" id="108" name="Google Shape;108;p15"/>
          <p:cNvPicPr preferRelativeResize="0"/>
          <p:nvPr/>
        </p:nvPicPr>
        <p:blipFill rotWithShape="1">
          <a:blip r:embed="rId3">
            <a:alphaModFix/>
          </a:blip>
          <a:srcRect b="0" l="0" r="0" t="0"/>
          <a:stretch/>
        </p:blipFill>
        <p:spPr>
          <a:xfrm>
            <a:off x="5168887" y="1405550"/>
            <a:ext cx="3975000" cy="34686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DCECD5"/>
            </a:gs>
            <a:gs pos="100000">
              <a:srgbClr val="93BC81"/>
            </a:gs>
          </a:gsLst>
          <a:lin ang="5400012" scaled="0"/>
        </a:gradFill>
      </p:bgPr>
    </p:bg>
    <p:spTree>
      <p:nvGrpSpPr>
        <p:cNvPr id="112" name="Shape 112"/>
        <p:cNvGrpSpPr/>
        <p:nvPr/>
      </p:nvGrpSpPr>
      <p:grpSpPr>
        <a:xfrm>
          <a:off x="0" y="0"/>
          <a:ext cx="0" cy="0"/>
          <a:chOff x="0" y="0"/>
          <a:chExt cx="0" cy="0"/>
        </a:xfrm>
      </p:grpSpPr>
      <p:sp>
        <p:nvSpPr>
          <p:cNvPr id="113" name="Google Shape;113;p16"/>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marR="0" rtl="0" algn="l">
              <a:lnSpc>
                <a:spcPct val="100000"/>
              </a:lnSpc>
              <a:spcBef>
                <a:spcPts val="0"/>
              </a:spcBef>
              <a:spcAft>
                <a:spcPts val="0"/>
              </a:spcAft>
              <a:buClr>
                <a:schemeClr val="dk2"/>
              </a:buClr>
              <a:buSzPts val="1250"/>
              <a:buFont typeface="Calibri"/>
              <a:buNone/>
            </a:pPr>
            <a:r>
              <a:rPr b="1" i="0" lang="en-US" sz="5000" u="none" cap="none" strike="noStrike">
                <a:solidFill>
                  <a:srgbClr val="000000"/>
                </a:solidFill>
              </a:rPr>
              <a:t>Accelerated Reader</a:t>
            </a:r>
            <a:endParaRPr b="1">
              <a:solidFill>
                <a:srgbClr val="000000"/>
              </a:solidFill>
            </a:endParaRPr>
          </a:p>
        </p:txBody>
      </p:sp>
      <p:sp>
        <p:nvSpPr>
          <p:cNvPr id="114" name="Google Shape;114;p16"/>
          <p:cNvSpPr txBox="1"/>
          <p:nvPr>
            <p:ph idx="1" type="body"/>
          </p:nvPr>
        </p:nvSpPr>
        <p:spPr>
          <a:xfrm>
            <a:off x="457200" y="1935163"/>
            <a:ext cx="8229600" cy="45418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2470"/>
              <a:buFont typeface="Noto Sans Symbols"/>
              <a:buChar char="●"/>
            </a:pPr>
            <a:r>
              <a:rPr b="0" i="0" lang="en-US" sz="2600" u="none" cap="none" strike="noStrike">
                <a:solidFill>
                  <a:schemeClr val="dk1"/>
                </a:solidFill>
                <a:latin typeface="Merriweather"/>
                <a:ea typeface="Merriweather"/>
                <a:cs typeface="Merriweather"/>
                <a:sym typeface="Merriweather"/>
              </a:rPr>
              <a:t>  STAR Test</a:t>
            </a: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cap="none" strike="noStrike">
                <a:solidFill>
                  <a:schemeClr val="dk1"/>
                </a:solidFill>
                <a:latin typeface="Merriweather"/>
                <a:ea typeface="Merriweather"/>
                <a:cs typeface="Merriweather"/>
                <a:sym typeface="Merriweather"/>
              </a:rPr>
              <a:t>  Goals- new goals set each 9 weeks</a:t>
            </a:r>
            <a:endParaRPr/>
          </a:p>
          <a:p>
            <a:pPr indent="-273050" lvl="0" marL="273050" marR="0" rtl="0" algn="l">
              <a:lnSpc>
                <a:spcPct val="100000"/>
              </a:lnSpc>
              <a:spcBef>
                <a:spcPts val="520"/>
              </a:spcBef>
              <a:spcAft>
                <a:spcPts val="0"/>
              </a:spcAft>
              <a:buClr>
                <a:srgbClr val="0BD0D9"/>
              </a:buClr>
              <a:buSzPts val="2470"/>
              <a:buFont typeface="Noto Sans Symbols"/>
              <a:buNone/>
            </a:pPr>
            <a:r>
              <a:t/>
            </a:r>
            <a:endParaRPr b="0" i="0" sz="2600" u="none" cap="none" strike="noStrike">
              <a:solidFill>
                <a:schemeClr val="dk1"/>
              </a:solidFill>
              <a:latin typeface="Merriweather"/>
              <a:ea typeface="Merriweather"/>
              <a:cs typeface="Merriweather"/>
              <a:sym typeface="Merriweathe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cap="none" strike="noStrike">
                <a:solidFill>
                  <a:schemeClr val="dk1"/>
                </a:solidFill>
                <a:latin typeface="Merriweather"/>
                <a:ea typeface="Merriweather"/>
                <a:cs typeface="Merriweather"/>
                <a:sym typeface="Merriweather"/>
              </a:rPr>
              <a:t>  Percentage Correct-goal is 90%</a:t>
            </a:r>
            <a:endParaRPr/>
          </a:p>
          <a:p>
            <a:pPr indent="0" lvl="0" marL="0" marR="0" rtl="0" algn="l">
              <a:lnSpc>
                <a:spcPct val="100000"/>
              </a:lnSpc>
              <a:spcBef>
                <a:spcPts val="520"/>
              </a:spcBef>
              <a:spcAft>
                <a:spcPts val="0"/>
              </a:spcAft>
              <a:buClr>
                <a:srgbClr val="0BD0D9"/>
              </a:buClr>
              <a:buSzPts val="2470"/>
              <a:buFont typeface="Noto Sans Symbols"/>
              <a:buNone/>
            </a:pPr>
            <a:r>
              <a:rPr b="0" i="0" lang="en-US" sz="2600" u="none" cap="none" strike="noStrike">
                <a:solidFill>
                  <a:schemeClr val="dk1"/>
                </a:solidFill>
                <a:latin typeface="Merriweather"/>
                <a:ea typeface="Merriweather"/>
                <a:cs typeface="Merriweather"/>
                <a:sym typeface="Merriweather"/>
              </a:rPr>
              <a:t>     (schoolwide goal)</a:t>
            </a:r>
            <a:endParaRPr/>
          </a:p>
          <a:p>
            <a:pPr indent="-228600" lvl="0" marL="457200" marR="0" rtl="0" algn="l">
              <a:lnSpc>
                <a:spcPct val="100000"/>
              </a:lnSpc>
              <a:spcBef>
                <a:spcPts val="520"/>
              </a:spcBef>
              <a:spcAft>
                <a:spcPts val="0"/>
              </a:spcAft>
              <a:buClr>
                <a:srgbClr val="0BD0D9"/>
              </a:buClr>
              <a:buSzPts val="2470"/>
              <a:buFont typeface="Noto Sans Symbols"/>
              <a:buChar char="●"/>
            </a:pPr>
            <a:r>
              <a:rPr b="0" i="0" lang="en-US" sz="2600" u="none" cap="none" strike="noStrike">
                <a:solidFill>
                  <a:schemeClr val="dk1"/>
                </a:solidFill>
                <a:latin typeface="Merriweather"/>
                <a:ea typeface="Merriweather"/>
                <a:cs typeface="Merriweather"/>
                <a:sym typeface="Merriweather"/>
              </a:rPr>
              <a:t>Taking Tests-2 per week 80%+ is</a:t>
            </a:r>
            <a:endParaRPr/>
          </a:p>
          <a:p>
            <a:pPr indent="0" lvl="0" marL="0" marR="0" rtl="0" algn="l">
              <a:lnSpc>
                <a:spcPct val="100000"/>
              </a:lnSpc>
              <a:spcBef>
                <a:spcPts val="520"/>
              </a:spcBef>
              <a:spcAft>
                <a:spcPts val="0"/>
              </a:spcAft>
              <a:buClr>
                <a:srgbClr val="0BD0D9"/>
              </a:buClr>
              <a:buSzPts val="2470"/>
              <a:buFont typeface="Noto Sans Symbols"/>
              <a:buNone/>
            </a:pPr>
            <a:r>
              <a:rPr b="0" i="0" lang="en-US" sz="2600" u="none" cap="none" strike="noStrike">
                <a:solidFill>
                  <a:schemeClr val="dk1"/>
                </a:solidFill>
                <a:latin typeface="Merriweather"/>
                <a:ea typeface="Merriweather"/>
                <a:cs typeface="Merriweather"/>
                <a:sym typeface="Merriweather"/>
              </a:rPr>
              <a:t>     required for all second graders</a:t>
            </a:r>
            <a:endParaRPr/>
          </a:p>
          <a:p>
            <a:pPr indent="-228600" lvl="0" marL="457200" marR="0" rtl="0" algn="l">
              <a:lnSpc>
                <a:spcPct val="100000"/>
              </a:lnSpc>
              <a:spcBef>
                <a:spcPts val="520"/>
              </a:spcBef>
              <a:spcAft>
                <a:spcPts val="0"/>
              </a:spcAft>
              <a:buClr>
                <a:srgbClr val="0BD0D9"/>
              </a:buClr>
              <a:buSzPts val="2470"/>
              <a:buFont typeface="Noto Sans Symbols"/>
              <a:buChar char="●"/>
            </a:pPr>
            <a:r>
              <a:rPr b="0" i="0" lang="en-US" sz="2600" u="none" cap="none" strike="noStrike">
                <a:solidFill>
                  <a:schemeClr val="dk1"/>
                </a:solidFill>
                <a:latin typeface="Merriweather"/>
                <a:ea typeface="Merriweather"/>
                <a:cs typeface="Merriweather"/>
                <a:sym typeface="Merriweather"/>
              </a:rPr>
              <a:t>sign up to receive results of all the AR tests your child takes. Ren-Home Connect on our school website.</a:t>
            </a:r>
            <a:endParaRPr/>
          </a:p>
          <a:p>
            <a:pPr indent="-273050" lvl="0" marL="273050" marR="0" rtl="0" algn="l">
              <a:lnSpc>
                <a:spcPct val="100000"/>
              </a:lnSpc>
              <a:spcBef>
                <a:spcPts val="520"/>
              </a:spcBef>
              <a:spcAft>
                <a:spcPts val="0"/>
              </a:spcAft>
              <a:buClr>
                <a:srgbClr val="0BD0D9"/>
              </a:buClr>
              <a:buSzPts val="2470"/>
              <a:buFont typeface="Noto Sans Symbols"/>
              <a:buNone/>
            </a:pPr>
            <a:r>
              <a:t/>
            </a:r>
            <a:endParaRPr b="0" i="0" sz="2600" u="none" cap="none" strike="noStrike">
              <a:solidFill>
                <a:schemeClr val="dk1"/>
              </a:solidFill>
              <a:latin typeface="Merriweather"/>
              <a:ea typeface="Merriweather"/>
              <a:cs typeface="Merriweather"/>
              <a:sym typeface="Merriweather"/>
            </a:endParaRPr>
          </a:p>
        </p:txBody>
      </p:sp>
      <p:pic>
        <p:nvPicPr>
          <p:cNvPr descr="C:\Users\Kristy\AppData\Local\Microsoft\Windows\Temporary Internet Files\Content.IE5\UPLCQAE9\MC900390746[1].wmf" id="115" name="Google Shape;115;p16"/>
          <p:cNvPicPr preferRelativeResize="0"/>
          <p:nvPr/>
        </p:nvPicPr>
        <p:blipFill rotWithShape="1">
          <a:blip r:embed="rId3">
            <a:alphaModFix/>
          </a:blip>
          <a:srcRect b="0" l="0" r="0" t="0"/>
          <a:stretch/>
        </p:blipFill>
        <p:spPr>
          <a:xfrm>
            <a:off x="6388600" y="1989137"/>
            <a:ext cx="3054300" cy="2879699"/>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DCECD5"/>
            </a:gs>
            <a:gs pos="100000">
              <a:srgbClr val="93BC81"/>
            </a:gs>
          </a:gsLst>
          <a:lin ang="5400012" scaled="0"/>
        </a:gradFill>
      </p:bgPr>
    </p:bg>
    <p:spTree>
      <p:nvGrpSpPr>
        <p:cNvPr id="119" name="Shape 119"/>
        <p:cNvGrpSpPr/>
        <p:nvPr/>
      </p:nvGrpSpPr>
      <p:grpSpPr>
        <a:xfrm>
          <a:off x="0" y="0"/>
          <a:ext cx="0" cy="0"/>
          <a:chOff x="0" y="0"/>
          <a:chExt cx="0" cy="0"/>
        </a:xfrm>
      </p:grpSpPr>
      <p:sp>
        <p:nvSpPr>
          <p:cNvPr id="120" name="Google Shape;120;p17"/>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marR="0" rtl="0" algn="l">
              <a:lnSpc>
                <a:spcPct val="100000"/>
              </a:lnSpc>
              <a:spcBef>
                <a:spcPts val="0"/>
              </a:spcBef>
              <a:spcAft>
                <a:spcPts val="0"/>
              </a:spcAft>
              <a:buClr>
                <a:schemeClr val="dk2"/>
              </a:buClr>
              <a:buSzPts val="1250"/>
              <a:buFont typeface="Calibri"/>
              <a:buNone/>
            </a:pPr>
            <a:r>
              <a:rPr b="1" i="0" lang="en-US" sz="5000" u="none" cap="none" strike="noStrike">
                <a:solidFill>
                  <a:srgbClr val="000000"/>
                </a:solidFill>
              </a:rPr>
              <a:t>Math</a:t>
            </a:r>
            <a:endParaRPr b="1">
              <a:solidFill>
                <a:srgbClr val="000000"/>
              </a:solidFill>
            </a:endParaRPr>
          </a:p>
        </p:txBody>
      </p:sp>
      <p:sp>
        <p:nvSpPr>
          <p:cNvPr id="121" name="Google Shape;121;p17"/>
          <p:cNvSpPr txBox="1"/>
          <p:nvPr>
            <p:ph idx="1" type="body"/>
          </p:nvPr>
        </p:nvSpPr>
        <p:spPr>
          <a:xfrm>
            <a:off x="457200" y="1935163"/>
            <a:ext cx="8229600" cy="4389436"/>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1900"/>
              <a:buFont typeface="Noto Sans Symbols"/>
              <a:buChar char="●"/>
            </a:pPr>
            <a:r>
              <a:rPr b="0" i="0" lang="en-US" sz="2000" u="none" cap="none" strike="noStrike">
                <a:solidFill>
                  <a:schemeClr val="dk1"/>
                </a:solidFill>
                <a:latin typeface="Merriweather"/>
                <a:ea typeface="Merriweather"/>
                <a:cs typeface="Merriweather"/>
                <a:sym typeface="Merriweather"/>
              </a:rPr>
              <a:t>New Alabama College and Career Ready Standards</a:t>
            </a:r>
            <a:endParaRPr/>
          </a:p>
          <a:p>
            <a:pPr indent="-273050" lvl="0" marL="273050" marR="0" rtl="0" algn="l">
              <a:lnSpc>
                <a:spcPct val="100000"/>
              </a:lnSpc>
              <a:spcBef>
                <a:spcPts val="400"/>
              </a:spcBef>
              <a:spcAft>
                <a:spcPts val="0"/>
              </a:spcAft>
              <a:buClr>
                <a:srgbClr val="0BD0D9"/>
              </a:buClr>
              <a:buSzPts val="1900"/>
              <a:buFont typeface="Noto Sans Symbols"/>
              <a:buNone/>
            </a:pPr>
            <a:r>
              <a:t/>
            </a:r>
            <a:endParaRPr b="0" i="0" sz="2000" u="none" cap="none" strike="noStrike">
              <a:solidFill>
                <a:schemeClr val="dk1"/>
              </a:solidFill>
              <a:latin typeface="Merriweather"/>
              <a:ea typeface="Merriweather"/>
              <a:cs typeface="Merriweather"/>
              <a:sym typeface="Merriweather"/>
            </a:endParaRPr>
          </a:p>
          <a:p>
            <a:pPr indent="-273050" lvl="0" marL="273050" marR="0" rtl="0" algn="l">
              <a:lnSpc>
                <a:spcPct val="100000"/>
              </a:lnSpc>
              <a:spcBef>
                <a:spcPts val="400"/>
              </a:spcBef>
              <a:spcAft>
                <a:spcPts val="0"/>
              </a:spcAft>
              <a:buClr>
                <a:srgbClr val="0BD0D9"/>
              </a:buClr>
              <a:buSzPts val="1900"/>
              <a:buFont typeface="Noto Sans Symbols"/>
              <a:buChar char="●"/>
            </a:pPr>
            <a:r>
              <a:rPr b="0" i="0" lang="en-US" sz="2000" u="none" cap="none" strike="noStrike">
                <a:solidFill>
                  <a:schemeClr val="dk1"/>
                </a:solidFill>
                <a:latin typeface="Merriweather"/>
                <a:ea typeface="Merriweather"/>
                <a:cs typeface="Merriweather"/>
                <a:sym typeface="Merriweather"/>
              </a:rPr>
              <a:t>Envision</a:t>
            </a:r>
            <a:endParaRPr/>
          </a:p>
          <a:p>
            <a:pPr indent="-273050" lvl="0" marL="273050" marR="0" rtl="0" algn="l">
              <a:lnSpc>
                <a:spcPct val="100000"/>
              </a:lnSpc>
              <a:spcBef>
                <a:spcPts val="400"/>
              </a:spcBef>
              <a:spcAft>
                <a:spcPts val="0"/>
              </a:spcAft>
              <a:buClr>
                <a:srgbClr val="0BD0D9"/>
              </a:buClr>
              <a:buSzPts val="500"/>
              <a:buFont typeface="Noto Sans Symbols"/>
              <a:buNone/>
            </a:pPr>
            <a:r>
              <a:t/>
            </a:r>
            <a:endParaRPr b="0" i="0" sz="2000" u="none" cap="none" strike="noStrike">
              <a:solidFill>
                <a:schemeClr val="dk1"/>
              </a:solidFill>
              <a:latin typeface="Merriweather"/>
              <a:ea typeface="Merriweather"/>
              <a:cs typeface="Merriweather"/>
              <a:sym typeface="Merriweather"/>
            </a:endParaRPr>
          </a:p>
          <a:p>
            <a:pPr indent="-273050" lvl="0" marL="273050" marR="0" rtl="0" algn="l">
              <a:lnSpc>
                <a:spcPct val="100000"/>
              </a:lnSpc>
              <a:spcBef>
                <a:spcPts val="400"/>
              </a:spcBef>
              <a:spcAft>
                <a:spcPts val="0"/>
              </a:spcAft>
              <a:buClr>
                <a:srgbClr val="0BD0D9"/>
              </a:buClr>
              <a:buSzPts val="1900"/>
              <a:buFont typeface="Noto Sans Symbols"/>
              <a:buChar char="●"/>
            </a:pPr>
            <a:r>
              <a:rPr b="0" i="0" lang="en-US" sz="2000" u="none" cap="none" strike="noStrike">
                <a:solidFill>
                  <a:schemeClr val="dk1"/>
                </a:solidFill>
                <a:latin typeface="Merriweather"/>
                <a:ea typeface="Merriweather"/>
                <a:cs typeface="Merriweather"/>
                <a:sym typeface="Merriweather"/>
              </a:rPr>
              <a:t>Timed Test</a:t>
            </a:r>
            <a:endParaRPr/>
          </a:p>
          <a:p>
            <a:pPr indent="-273050" lvl="0" marL="273050" marR="0" rtl="0" algn="l">
              <a:lnSpc>
                <a:spcPct val="100000"/>
              </a:lnSpc>
              <a:spcBef>
                <a:spcPts val="400"/>
              </a:spcBef>
              <a:spcAft>
                <a:spcPts val="0"/>
              </a:spcAft>
              <a:buClr>
                <a:srgbClr val="0BD0D9"/>
              </a:buClr>
              <a:buSzPts val="1900"/>
              <a:buFont typeface="Noto Sans Symbols"/>
              <a:buNone/>
            </a:pPr>
            <a:r>
              <a:t/>
            </a:r>
            <a:endParaRPr b="0" i="0" sz="2000" u="none" cap="none" strike="noStrike">
              <a:solidFill>
                <a:schemeClr val="dk1"/>
              </a:solidFill>
              <a:latin typeface="Merriweather"/>
              <a:ea typeface="Merriweather"/>
              <a:cs typeface="Merriweather"/>
              <a:sym typeface="Merriweather"/>
            </a:endParaRPr>
          </a:p>
          <a:p>
            <a:pPr indent="-273050" lvl="0" marL="273050" marR="0" rtl="0" algn="l">
              <a:lnSpc>
                <a:spcPct val="100000"/>
              </a:lnSpc>
              <a:spcBef>
                <a:spcPts val="400"/>
              </a:spcBef>
              <a:spcAft>
                <a:spcPts val="0"/>
              </a:spcAft>
              <a:buClr>
                <a:srgbClr val="0BD0D9"/>
              </a:buClr>
              <a:buSzPts val="1900"/>
              <a:buFont typeface="Noto Sans Symbols"/>
              <a:buChar char="●"/>
            </a:pPr>
            <a:r>
              <a:rPr b="0" i="0" lang="en-US" sz="2000" u="none" cap="none" strike="noStrike">
                <a:solidFill>
                  <a:schemeClr val="dk1"/>
                </a:solidFill>
                <a:latin typeface="Merriweather"/>
                <a:ea typeface="Merriweather"/>
                <a:cs typeface="Merriweather"/>
                <a:sym typeface="Merriweather"/>
              </a:rPr>
              <a:t>Centers</a:t>
            </a:r>
            <a:endParaRPr/>
          </a:p>
          <a:p>
            <a:pPr indent="0" lvl="0" marL="0" marR="0" rtl="0" algn="l">
              <a:lnSpc>
                <a:spcPct val="100000"/>
              </a:lnSpc>
              <a:spcBef>
                <a:spcPts val="400"/>
              </a:spcBef>
              <a:spcAft>
                <a:spcPts val="0"/>
              </a:spcAft>
              <a:buClr>
                <a:srgbClr val="0BD0D9"/>
              </a:buClr>
              <a:buSzPts val="1900"/>
              <a:buFont typeface="Noto Sans Symbols"/>
              <a:buNone/>
            </a:pPr>
            <a:r>
              <a:t/>
            </a:r>
            <a:endParaRPr b="0" i="0" sz="2000" u="none" cap="none" strike="noStrike">
              <a:solidFill>
                <a:schemeClr val="dk1"/>
              </a:solidFill>
              <a:latin typeface="Merriweather"/>
              <a:ea typeface="Merriweather"/>
              <a:cs typeface="Merriweather"/>
              <a:sym typeface="Merriweather"/>
            </a:endParaRPr>
          </a:p>
          <a:p>
            <a:pPr indent="-273050" lvl="0" marL="273050" marR="0" rtl="0" algn="l">
              <a:lnSpc>
                <a:spcPct val="100000"/>
              </a:lnSpc>
              <a:spcBef>
                <a:spcPts val="400"/>
              </a:spcBef>
              <a:spcAft>
                <a:spcPts val="0"/>
              </a:spcAft>
              <a:buClr>
                <a:srgbClr val="0BD0D9"/>
              </a:buClr>
              <a:buSzPts val="2000"/>
              <a:buFont typeface="Noto Sans Symbols"/>
              <a:buChar char="●"/>
            </a:pPr>
            <a:r>
              <a:rPr b="0" i="0" lang="en-US" sz="2000" u="none" cap="none" strike="noStrike">
                <a:solidFill>
                  <a:schemeClr val="dk1"/>
                </a:solidFill>
                <a:latin typeface="Merriweather"/>
                <a:ea typeface="Merriweather"/>
                <a:cs typeface="Merriweather"/>
                <a:sym typeface="Merriweather"/>
              </a:rPr>
              <a:t>Small group instruction</a:t>
            </a:r>
            <a:endParaRPr/>
          </a:p>
          <a:p>
            <a:pPr indent="0" lvl="0" marL="0" marR="0" rtl="0" algn="l">
              <a:lnSpc>
                <a:spcPct val="100000"/>
              </a:lnSpc>
              <a:spcBef>
                <a:spcPts val="400"/>
              </a:spcBef>
              <a:spcAft>
                <a:spcPts val="0"/>
              </a:spcAft>
              <a:buClr>
                <a:srgbClr val="0BD0D9"/>
              </a:buClr>
              <a:buSzPts val="1900"/>
              <a:buFont typeface="Noto Sans Symbols"/>
              <a:buNone/>
            </a:pPr>
            <a:r>
              <a:t/>
            </a:r>
            <a:endParaRPr b="0" i="0" sz="2000" u="none" cap="none" strike="noStrike">
              <a:solidFill>
                <a:schemeClr val="dk1"/>
              </a:solidFill>
              <a:latin typeface="Merriweather"/>
              <a:ea typeface="Merriweather"/>
              <a:cs typeface="Merriweather"/>
              <a:sym typeface="Merriweather"/>
            </a:endParaRPr>
          </a:p>
        </p:txBody>
      </p:sp>
      <p:pic>
        <p:nvPicPr>
          <p:cNvPr descr="C:\Users\Kristy\AppData\Local\Microsoft\Windows\Temporary Internet Files\Content.IE5\UPLCQAE9\MC900059122[1].wmf" id="122" name="Google Shape;122;p17"/>
          <p:cNvPicPr preferRelativeResize="0"/>
          <p:nvPr/>
        </p:nvPicPr>
        <p:blipFill rotWithShape="1">
          <a:blip r:embed="rId3">
            <a:alphaModFix/>
          </a:blip>
          <a:srcRect b="0" l="0" r="0" t="0"/>
          <a:stretch/>
        </p:blipFill>
        <p:spPr>
          <a:xfrm>
            <a:off x="5181600" y="2590800"/>
            <a:ext cx="2579687" cy="34004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DCECD5"/>
            </a:gs>
            <a:gs pos="100000">
              <a:srgbClr val="93BC81"/>
            </a:gs>
          </a:gsLst>
          <a:lin ang="5400012" scaled="0"/>
        </a:gradFill>
      </p:bgPr>
    </p:bg>
    <p:spTree>
      <p:nvGrpSpPr>
        <p:cNvPr id="126" name="Shape 126"/>
        <p:cNvGrpSpPr/>
        <p:nvPr/>
      </p:nvGrpSpPr>
      <p:grpSpPr>
        <a:xfrm>
          <a:off x="0" y="0"/>
          <a:ext cx="0" cy="0"/>
          <a:chOff x="0" y="0"/>
          <a:chExt cx="0" cy="0"/>
        </a:xfrm>
      </p:grpSpPr>
      <p:sp>
        <p:nvSpPr>
          <p:cNvPr id="127" name="Google Shape;127;p18"/>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marR="0" rtl="0" algn="l">
              <a:lnSpc>
                <a:spcPct val="100000"/>
              </a:lnSpc>
              <a:spcBef>
                <a:spcPts val="0"/>
              </a:spcBef>
              <a:spcAft>
                <a:spcPts val="0"/>
              </a:spcAft>
              <a:buClr>
                <a:schemeClr val="dk2"/>
              </a:buClr>
              <a:buSzPts val="1250"/>
              <a:buFont typeface="Calibri"/>
              <a:buNone/>
            </a:pPr>
            <a:r>
              <a:rPr b="1" i="0" lang="en-US" sz="5000" u="none" cap="none" strike="noStrike">
                <a:solidFill>
                  <a:srgbClr val="000000"/>
                </a:solidFill>
              </a:rPr>
              <a:t>Social Sciences</a:t>
            </a:r>
            <a:endParaRPr b="1">
              <a:solidFill>
                <a:srgbClr val="000000"/>
              </a:solidFill>
            </a:endParaRPr>
          </a:p>
        </p:txBody>
      </p:sp>
      <p:sp>
        <p:nvSpPr>
          <p:cNvPr id="128" name="Google Shape;128;p18"/>
          <p:cNvSpPr txBox="1"/>
          <p:nvPr>
            <p:ph idx="1" type="body"/>
          </p:nvPr>
        </p:nvSpPr>
        <p:spPr>
          <a:xfrm>
            <a:off x="457200" y="1935163"/>
            <a:ext cx="8229600" cy="4389436"/>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a:p>
          <a:p>
            <a:pPr indent="0" lvl="0" marL="0" marR="0" rtl="0" algn="l">
              <a:lnSpc>
                <a:spcPct val="100000"/>
              </a:lnSpc>
              <a:spcBef>
                <a:spcPts val="0"/>
              </a:spcBef>
              <a:spcAft>
                <a:spcPts val="0"/>
              </a:spcAft>
              <a:buClr>
                <a:srgbClr val="0BD0D9"/>
              </a:buClr>
              <a:buSzPts val="2470"/>
              <a:buFont typeface="Noto Sans Symbols"/>
              <a:buNone/>
            </a:pPr>
            <a:r>
              <a:t/>
            </a:r>
            <a:endParaRPr b="0" i="0" sz="2600" u="none" cap="none" strike="noStrike">
              <a:solidFill>
                <a:schemeClr val="dk1"/>
              </a:solidFill>
              <a:latin typeface="Merriweather"/>
              <a:ea typeface="Merriweather"/>
              <a:cs typeface="Merriweather"/>
              <a:sym typeface="Merriweather"/>
            </a:endParaRPr>
          </a:p>
          <a:p>
            <a:pPr indent="-273050" lvl="0" marL="273050" marR="0" rtl="0" algn="l">
              <a:lnSpc>
                <a:spcPct val="100000"/>
              </a:lnSpc>
              <a:spcBef>
                <a:spcPts val="0"/>
              </a:spcBef>
              <a:spcAft>
                <a:spcPts val="0"/>
              </a:spcAft>
              <a:buClr>
                <a:srgbClr val="0BD0D9"/>
              </a:buClr>
              <a:buSzPts val="2470"/>
              <a:buFont typeface="Noto Sans Symbols"/>
              <a:buChar char="●"/>
            </a:pPr>
            <a:r>
              <a:rPr b="0" i="0" lang="en-US" sz="2600" u="none" cap="none" strike="noStrike">
                <a:solidFill>
                  <a:schemeClr val="dk1"/>
                </a:solidFill>
                <a:latin typeface="Merriweather"/>
                <a:ea typeface="Merriweather"/>
                <a:cs typeface="Merriweather"/>
                <a:sym typeface="Merriweather"/>
              </a:rPr>
              <a:t>StemScopes is web-based</a:t>
            </a:r>
            <a:endParaRPr/>
          </a:p>
          <a:p>
            <a:pPr indent="0" lvl="0" marL="0" marR="0" rtl="0" algn="l">
              <a:lnSpc>
                <a:spcPct val="100000"/>
              </a:lnSpc>
              <a:spcBef>
                <a:spcPts val="0"/>
              </a:spcBef>
              <a:spcAft>
                <a:spcPts val="0"/>
              </a:spcAft>
              <a:buClr>
                <a:srgbClr val="0BD0D9"/>
              </a:buClr>
              <a:buSzPts val="2470"/>
              <a:buFont typeface="Noto Sans Symbols"/>
              <a:buNone/>
            </a:pPr>
            <a:r>
              <a:t/>
            </a:r>
            <a:endParaRPr b="0" i="0" sz="2600" u="none" cap="none" strike="noStrike">
              <a:solidFill>
                <a:schemeClr val="dk1"/>
              </a:solidFill>
              <a:latin typeface="Merriweather"/>
              <a:ea typeface="Merriweather"/>
              <a:cs typeface="Merriweather"/>
              <a:sym typeface="Merriweather"/>
            </a:endParaRPr>
          </a:p>
          <a:p>
            <a:pPr indent="-273050" lvl="0" marL="273050" marR="0" rtl="0" algn="l">
              <a:lnSpc>
                <a:spcPct val="100000"/>
              </a:lnSpc>
              <a:spcBef>
                <a:spcPts val="0"/>
              </a:spcBef>
              <a:spcAft>
                <a:spcPts val="0"/>
              </a:spcAft>
              <a:buClr>
                <a:srgbClr val="0BD0D9"/>
              </a:buClr>
              <a:buSzPts val="2470"/>
              <a:buFont typeface="Noto Sans Symbols"/>
              <a:buChar char="●"/>
            </a:pPr>
            <a:r>
              <a:rPr b="0" i="0" lang="en-US" sz="2600" u="none" cap="none" strike="noStrike">
                <a:solidFill>
                  <a:schemeClr val="dk1"/>
                </a:solidFill>
                <a:latin typeface="Merriweather"/>
                <a:ea typeface="Merriweather"/>
                <a:cs typeface="Merriweather"/>
                <a:sym typeface="Merriweather"/>
              </a:rPr>
              <a:t>Liberty Legacy for Social Studies</a:t>
            </a:r>
            <a:endParaRPr/>
          </a:p>
          <a:p>
            <a:pPr indent="0" lvl="0" marL="0" marR="0" rtl="0" algn="l">
              <a:lnSpc>
                <a:spcPct val="100000"/>
              </a:lnSpc>
              <a:spcBef>
                <a:spcPts val="0"/>
              </a:spcBef>
              <a:spcAft>
                <a:spcPts val="0"/>
              </a:spcAft>
              <a:buClr>
                <a:srgbClr val="0BD0D9"/>
              </a:buClr>
              <a:buSzPts val="2470"/>
              <a:buFont typeface="Noto Sans Symbols"/>
              <a:buNone/>
            </a:pPr>
            <a:r>
              <a:t/>
            </a:r>
            <a:endParaRPr b="0" i="0" sz="2600" u="none" cap="none" strike="noStrike">
              <a:solidFill>
                <a:schemeClr val="dk1"/>
              </a:solidFill>
              <a:latin typeface="Merriweather"/>
              <a:ea typeface="Merriweather"/>
              <a:cs typeface="Merriweather"/>
              <a:sym typeface="Merriweather"/>
            </a:endParaRPr>
          </a:p>
          <a:p>
            <a:pPr indent="0" lvl="0" marL="0" marR="0" rtl="0" algn="l">
              <a:lnSpc>
                <a:spcPct val="100000"/>
              </a:lnSpc>
              <a:spcBef>
                <a:spcPts val="520"/>
              </a:spcBef>
              <a:spcAft>
                <a:spcPts val="0"/>
              </a:spcAft>
              <a:buClr>
                <a:srgbClr val="0BD0D9"/>
              </a:buClr>
              <a:buSzPts val="2470"/>
              <a:buFont typeface="Noto Sans Symbols"/>
              <a:buNone/>
            </a:pPr>
            <a:r>
              <a:rPr b="0" i="0" lang="en-US" sz="2600" u="none" cap="none" strike="noStrike">
                <a:solidFill>
                  <a:schemeClr val="dk1"/>
                </a:solidFill>
                <a:latin typeface="Merriweather"/>
                <a:ea typeface="Merriweather"/>
                <a:cs typeface="Merriweather"/>
                <a:sym typeface="Merriweather"/>
              </a:rPr>
              <a:t> Projects in second grade include:-</a:t>
            </a:r>
            <a:endParaRPr/>
          </a:p>
          <a:p>
            <a:pPr indent="0" lvl="0" marL="457200" marR="0" rtl="0" algn="l">
              <a:lnSpc>
                <a:spcPct val="100000"/>
              </a:lnSpc>
              <a:spcBef>
                <a:spcPts val="520"/>
              </a:spcBef>
              <a:spcAft>
                <a:spcPts val="0"/>
              </a:spcAft>
              <a:buClr>
                <a:srgbClr val="0BD0D9"/>
              </a:buClr>
              <a:buSzPts val="2470"/>
              <a:buFont typeface="Noto Sans Symbols"/>
              <a:buNone/>
            </a:pPr>
            <a:r>
              <a:rPr b="0" i="0" lang="en-US" sz="2600" u="none" cap="none" strike="noStrike">
                <a:solidFill>
                  <a:schemeClr val="dk1"/>
                </a:solidFill>
                <a:latin typeface="Merriweather"/>
                <a:ea typeface="Merriweather"/>
                <a:cs typeface="Merriweather"/>
                <a:sym typeface="Merriweather"/>
              </a:rPr>
              <a:t>State Projects, Flat Stanley, Pumpkin Book Report, Biographies, Presidential Research &amp; Reports</a:t>
            </a:r>
            <a:endParaRPr/>
          </a:p>
          <a:p>
            <a:pPr indent="-273050" lvl="0" marL="273050" marR="0" rtl="0" algn="l">
              <a:lnSpc>
                <a:spcPct val="100000"/>
              </a:lnSpc>
              <a:spcBef>
                <a:spcPts val="520"/>
              </a:spcBef>
              <a:spcAft>
                <a:spcPts val="0"/>
              </a:spcAft>
              <a:buClr>
                <a:srgbClr val="0BD0D9"/>
              </a:buClr>
              <a:buSzPts val="2470"/>
              <a:buFont typeface="Noto Sans Symbols"/>
              <a:buNone/>
            </a:pPr>
            <a:r>
              <a:t/>
            </a:r>
            <a:endParaRPr b="0" i="0" sz="2600" u="none" cap="none" strike="noStrike">
              <a:solidFill>
                <a:schemeClr val="dk1"/>
              </a:solidFill>
              <a:latin typeface="Merriweather"/>
              <a:ea typeface="Merriweather"/>
              <a:cs typeface="Merriweather"/>
              <a:sym typeface="Merriweather"/>
            </a:endParaRPr>
          </a:p>
        </p:txBody>
      </p:sp>
      <p:pic>
        <p:nvPicPr>
          <p:cNvPr descr="C:\Program Files (x86)\Microsoft Office\MEDIA\CAGCAT10\j0335112.wmf" id="129" name="Google Shape;129;p18"/>
          <p:cNvPicPr preferRelativeResize="0"/>
          <p:nvPr/>
        </p:nvPicPr>
        <p:blipFill rotWithShape="1">
          <a:blip r:embed="rId3">
            <a:alphaModFix/>
          </a:blip>
          <a:srcRect b="0" l="0" r="0" t="0"/>
          <a:stretch/>
        </p:blipFill>
        <p:spPr>
          <a:xfrm>
            <a:off x="5414275" y="704850"/>
            <a:ext cx="2884500" cy="28845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DCECD5"/>
            </a:gs>
            <a:gs pos="100000">
              <a:srgbClr val="93BC81"/>
            </a:gs>
          </a:gsLst>
          <a:lin ang="5400012" scaled="0"/>
        </a:gradFill>
      </p:bgPr>
    </p:bg>
    <p:spTree>
      <p:nvGrpSpPr>
        <p:cNvPr id="133" name="Shape 133"/>
        <p:cNvGrpSpPr/>
        <p:nvPr/>
      </p:nvGrpSpPr>
      <p:grpSpPr>
        <a:xfrm>
          <a:off x="0" y="0"/>
          <a:ext cx="0" cy="0"/>
          <a:chOff x="0" y="0"/>
          <a:chExt cx="0" cy="0"/>
        </a:xfrm>
      </p:grpSpPr>
      <p:sp>
        <p:nvSpPr>
          <p:cNvPr id="134" name="Google Shape;134;p19"/>
          <p:cNvSpPr txBox="1"/>
          <p:nvPr>
            <p:ph type="title"/>
          </p:nvPr>
        </p:nvSpPr>
        <p:spPr>
          <a:xfrm>
            <a:off x="306000" y="-152425"/>
            <a:ext cx="8229600" cy="1143000"/>
          </a:xfrm>
          <a:prstGeom prst="rect">
            <a:avLst/>
          </a:prstGeom>
          <a:noFill/>
          <a:ln>
            <a:noFill/>
          </a:ln>
        </p:spPr>
        <p:txBody>
          <a:bodyPr anchorCtr="0" anchor="b" bIns="0" lIns="0" spcFirstLastPara="1" rIns="0" wrap="square" tIns="45700">
            <a:noAutofit/>
          </a:bodyPr>
          <a:lstStyle/>
          <a:p>
            <a:pPr indent="0" lvl="0" marL="0" marR="0" rtl="0" algn="l">
              <a:lnSpc>
                <a:spcPct val="100000"/>
              </a:lnSpc>
              <a:spcBef>
                <a:spcPts val="0"/>
              </a:spcBef>
              <a:spcAft>
                <a:spcPts val="0"/>
              </a:spcAft>
              <a:buClr>
                <a:schemeClr val="dk2"/>
              </a:buClr>
              <a:buSzPts val="1250"/>
              <a:buFont typeface="Calibri"/>
              <a:buNone/>
            </a:pPr>
            <a:r>
              <a:rPr b="1" i="0" lang="en-US" sz="5000" u="none" cap="none" strike="noStrike">
                <a:solidFill>
                  <a:srgbClr val="000000"/>
                </a:solidFill>
              </a:rPr>
              <a:t>Specials</a:t>
            </a:r>
            <a:endParaRPr b="1">
              <a:solidFill>
                <a:srgbClr val="000000"/>
              </a:solidFill>
            </a:endParaRPr>
          </a:p>
        </p:txBody>
      </p:sp>
      <p:sp>
        <p:nvSpPr>
          <p:cNvPr id="135" name="Google Shape;135;p19"/>
          <p:cNvSpPr txBox="1"/>
          <p:nvPr>
            <p:ph idx="1" type="body"/>
          </p:nvPr>
        </p:nvSpPr>
        <p:spPr>
          <a:xfrm>
            <a:off x="306000" y="990575"/>
            <a:ext cx="8305200" cy="5682600"/>
          </a:xfrm>
          <a:prstGeom prst="rect">
            <a:avLst/>
          </a:prstGeom>
          <a:noFill/>
          <a:ln>
            <a:noFill/>
          </a:ln>
        </p:spPr>
        <p:txBody>
          <a:bodyPr anchorCtr="0" anchor="t" bIns="45700" lIns="91425" spcFirstLastPara="1" rIns="91425" wrap="square" tIns="45700">
            <a:noAutofit/>
          </a:bodyPr>
          <a:lstStyle/>
          <a:p>
            <a:pPr indent="-268605" lvl="0" marL="273050" marR="0" rtl="0" algn="l">
              <a:lnSpc>
                <a:spcPct val="100000"/>
              </a:lnSpc>
              <a:spcBef>
                <a:spcPts val="0"/>
              </a:spcBef>
              <a:spcAft>
                <a:spcPts val="0"/>
              </a:spcAft>
              <a:buClr>
                <a:srgbClr val="0BD0D9"/>
              </a:buClr>
              <a:buSzPts val="2400"/>
              <a:buFont typeface="Noto Sans Symbols"/>
              <a:buChar char="●"/>
            </a:pPr>
            <a:r>
              <a:rPr b="0" i="0" lang="en-US" sz="2400" u="none" cap="none" strike="noStrike">
                <a:solidFill>
                  <a:schemeClr val="dk1"/>
                </a:solidFill>
                <a:latin typeface="Merriweather"/>
                <a:ea typeface="Merriweather"/>
                <a:cs typeface="Merriweather"/>
                <a:sym typeface="Merriweather"/>
              </a:rPr>
              <a:t>Library-books need to be brought to school daily</a:t>
            </a:r>
            <a:endParaRPr/>
          </a:p>
          <a:p>
            <a:pPr indent="0" lvl="0" marL="0" marR="0" rtl="0" algn="l">
              <a:lnSpc>
                <a:spcPct val="100000"/>
              </a:lnSpc>
              <a:spcBef>
                <a:spcPts val="0"/>
              </a:spcBef>
              <a:spcAft>
                <a:spcPts val="0"/>
              </a:spcAft>
              <a:buClr>
                <a:srgbClr val="0BD0D9"/>
              </a:buClr>
              <a:buSzPts val="2280"/>
              <a:buFont typeface="Noto Sans Symbols"/>
              <a:buNone/>
            </a:pPr>
            <a:r>
              <a:t/>
            </a:r>
            <a:endParaRPr b="0" i="0" sz="2400" u="none" cap="none" strike="noStrike">
              <a:solidFill>
                <a:schemeClr val="dk1"/>
              </a:solidFill>
              <a:latin typeface="Merriweather"/>
              <a:ea typeface="Merriweather"/>
              <a:cs typeface="Merriweather"/>
              <a:sym typeface="Merriweather"/>
            </a:endParaRPr>
          </a:p>
          <a:p>
            <a:pPr indent="-268605" lvl="0" marL="273050" marR="0" rtl="0" algn="l">
              <a:lnSpc>
                <a:spcPct val="100000"/>
              </a:lnSpc>
              <a:spcBef>
                <a:spcPts val="520"/>
              </a:spcBef>
              <a:spcAft>
                <a:spcPts val="0"/>
              </a:spcAft>
              <a:buClr>
                <a:srgbClr val="0BD0D9"/>
              </a:buClr>
              <a:buSzPts val="2400"/>
              <a:buFont typeface="Noto Sans Symbols"/>
              <a:buChar char="●"/>
            </a:pPr>
            <a:r>
              <a:rPr b="0" i="0" lang="en-US" sz="2400" u="none" cap="none" strike="noStrike">
                <a:solidFill>
                  <a:schemeClr val="dk1"/>
                </a:solidFill>
                <a:latin typeface="Merriweather"/>
                <a:ea typeface="Merriweather"/>
                <a:cs typeface="Merriweather"/>
                <a:sym typeface="Merriweather"/>
              </a:rPr>
              <a:t>Music/Art- 3</a:t>
            </a:r>
            <a:r>
              <a:rPr lang="en-US" sz="2400"/>
              <a:t>5</a:t>
            </a:r>
            <a:r>
              <a:rPr b="0" i="0" lang="en-US" sz="2400" u="none" cap="none" strike="noStrike">
                <a:solidFill>
                  <a:schemeClr val="dk1"/>
                </a:solidFill>
                <a:latin typeface="Merriweather"/>
                <a:ea typeface="Merriweather"/>
                <a:cs typeface="Merriweather"/>
                <a:sym typeface="Merriweather"/>
              </a:rPr>
              <a:t> minutes per week</a:t>
            </a:r>
            <a:endParaRPr/>
          </a:p>
          <a:p>
            <a:pPr indent="0" lvl="0" marL="0" marR="0" rtl="0" algn="l">
              <a:lnSpc>
                <a:spcPct val="100000"/>
              </a:lnSpc>
              <a:spcBef>
                <a:spcPts val="520"/>
              </a:spcBef>
              <a:spcAft>
                <a:spcPts val="0"/>
              </a:spcAft>
              <a:buClr>
                <a:srgbClr val="0BD0D9"/>
              </a:buClr>
              <a:buSzPts val="2280"/>
              <a:buFont typeface="Noto Sans Symbols"/>
              <a:buNone/>
            </a:pPr>
            <a:r>
              <a:t/>
            </a:r>
            <a:endParaRPr sz="2400"/>
          </a:p>
          <a:p>
            <a:pPr indent="-268605" lvl="0" marL="273050" marR="0" rtl="0" algn="l">
              <a:lnSpc>
                <a:spcPct val="100000"/>
              </a:lnSpc>
              <a:spcBef>
                <a:spcPts val="520"/>
              </a:spcBef>
              <a:spcAft>
                <a:spcPts val="0"/>
              </a:spcAft>
              <a:buClr>
                <a:srgbClr val="0BD0D9"/>
              </a:buClr>
              <a:buSzPts val="2400"/>
              <a:buFont typeface="Noto Sans Symbols"/>
              <a:buChar char="●"/>
            </a:pPr>
            <a:r>
              <a:rPr b="0" i="0" lang="en-US" sz="2400" u="none" cap="none" strike="noStrike">
                <a:solidFill>
                  <a:schemeClr val="dk1"/>
                </a:solidFill>
                <a:latin typeface="Merriweather"/>
                <a:ea typeface="Merriweather"/>
                <a:cs typeface="Merriweather"/>
                <a:sym typeface="Merriweather"/>
              </a:rPr>
              <a:t>Spanish -30 minutes per week</a:t>
            </a:r>
            <a:endParaRPr/>
          </a:p>
          <a:p>
            <a:pPr indent="0" lvl="0" marL="0" marR="0" rtl="0" algn="l">
              <a:lnSpc>
                <a:spcPct val="100000"/>
              </a:lnSpc>
              <a:spcBef>
                <a:spcPts val="520"/>
              </a:spcBef>
              <a:spcAft>
                <a:spcPts val="0"/>
              </a:spcAft>
              <a:buClr>
                <a:srgbClr val="0BD0D9"/>
              </a:buClr>
              <a:buSzPts val="2280"/>
              <a:buFont typeface="Noto Sans Symbols"/>
              <a:buNone/>
            </a:pPr>
            <a:r>
              <a:t/>
            </a:r>
            <a:endParaRPr b="0" i="0" sz="2400" u="none" cap="none" strike="noStrike">
              <a:solidFill>
                <a:schemeClr val="dk1"/>
              </a:solidFill>
              <a:latin typeface="Merriweather"/>
              <a:ea typeface="Merriweather"/>
              <a:cs typeface="Merriweather"/>
              <a:sym typeface="Merriweather"/>
            </a:endParaRPr>
          </a:p>
          <a:p>
            <a:pPr indent="-268605" lvl="0" marL="273050" marR="0" rtl="0" algn="l">
              <a:lnSpc>
                <a:spcPct val="100000"/>
              </a:lnSpc>
              <a:spcBef>
                <a:spcPts val="520"/>
              </a:spcBef>
              <a:spcAft>
                <a:spcPts val="0"/>
              </a:spcAft>
              <a:buClr>
                <a:srgbClr val="0BD0D9"/>
              </a:buClr>
              <a:buSzPts val="2400"/>
              <a:buFont typeface="Noto Sans Symbols"/>
              <a:buChar char="●"/>
            </a:pPr>
            <a:r>
              <a:rPr b="0" i="0" lang="en-US" sz="2400" u="none" cap="none" strike="noStrike">
                <a:solidFill>
                  <a:schemeClr val="dk1"/>
                </a:solidFill>
                <a:latin typeface="Merriweather"/>
                <a:ea typeface="Merriweather"/>
                <a:cs typeface="Merriweather"/>
                <a:sym typeface="Merriweather"/>
              </a:rPr>
              <a:t>PE-Appropriate shoes are required </a:t>
            </a:r>
            <a:endParaRPr/>
          </a:p>
          <a:p>
            <a:pPr indent="0" lvl="0" marL="0" marR="0" rtl="0" algn="l">
              <a:lnSpc>
                <a:spcPct val="100000"/>
              </a:lnSpc>
              <a:spcBef>
                <a:spcPts val="520"/>
              </a:spcBef>
              <a:spcAft>
                <a:spcPts val="0"/>
              </a:spcAft>
              <a:buClr>
                <a:srgbClr val="0BD0D9"/>
              </a:buClr>
              <a:buSzPts val="2280"/>
              <a:buFont typeface="Noto Sans Symbols"/>
              <a:buNone/>
            </a:pPr>
            <a:r>
              <a:rPr b="0" i="0" lang="en-US" sz="2400" u="none" cap="none" strike="noStrike">
                <a:solidFill>
                  <a:schemeClr val="dk1"/>
                </a:solidFill>
                <a:latin typeface="Merriweather"/>
                <a:ea typeface="Merriweather"/>
                <a:cs typeface="Merriweather"/>
                <a:sym typeface="Merriweather"/>
              </a:rPr>
              <a:t>          everyday for PE.</a:t>
            </a:r>
            <a:endParaRPr/>
          </a:p>
          <a:p>
            <a:pPr indent="-268605" lvl="0" marL="273050" marR="0" rtl="0" algn="l">
              <a:lnSpc>
                <a:spcPct val="100000"/>
              </a:lnSpc>
              <a:spcBef>
                <a:spcPts val="520"/>
              </a:spcBef>
              <a:spcAft>
                <a:spcPts val="0"/>
              </a:spcAft>
              <a:buClr>
                <a:srgbClr val="0BD0D9"/>
              </a:buClr>
              <a:buSzPts val="2400"/>
              <a:buFont typeface="Noto Sans Symbols"/>
              <a:buChar char="●"/>
            </a:pPr>
            <a:r>
              <a:rPr b="0" i="0" lang="en-US" sz="2400" u="none" cap="none" strike="noStrike">
                <a:solidFill>
                  <a:schemeClr val="dk1"/>
                </a:solidFill>
                <a:latin typeface="Merriweather"/>
                <a:ea typeface="Merriweather"/>
                <a:cs typeface="Merriweather"/>
                <a:sym typeface="Merriweather"/>
              </a:rPr>
              <a:t>Computer-one to two times per week</a:t>
            </a:r>
            <a:endParaRPr/>
          </a:p>
          <a:p>
            <a:pPr indent="0" lvl="0" marL="0" marR="0" rtl="0" algn="l">
              <a:lnSpc>
                <a:spcPct val="100000"/>
              </a:lnSpc>
              <a:spcBef>
                <a:spcPts val="520"/>
              </a:spcBef>
              <a:spcAft>
                <a:spcPts val="0"/>
              </a:spcAft>
              <a:buClr>
                <a:srgbClr val="0BD0D9"/>
              </a:buClr>
              <a:buSzPts val="2280"/>
              <a:buFont typeface="Noto Sans Symbols"/>
              <a:buNone/>
            </a:pPr>
            <a:r>
              <a:t/>
            </a:r>
            <a:endParaRPr b="0" i="0" sz="2400" u="none" cap="none" strike="noStrike">
              <a:solidFill>
                <a:schemeClr val="dk1"/>
              </a:solidFill>
              <a:latin typeface="Merriweather"/>
              <a:ea typeface="Merriweather"/>
              <a:cs typeface="Merriweather"/>
              <a:sym typeface="Merriweather"/>
            </a:endParaRPr>
          </a:p>
          <a:p>
            <a:pPr indent="-268605" lvl="0" marL="273050" marR="0" rtl="0" algn="l">
              <a:lnSpc>
                <a:spcPct val="100000"/>
              </a:lnSpc>
              <a:spcBef>
                <a:spcPts val="520"/>
              </a:spcBef>
              <a:spcAft>
                <a:spcPts val="0"/>
              </a:spcAft>
              <a:buClr>
                <a:srgbClr val="0BD0D9"/>
              </a:buClr>
              <a:buSzPts val="2400"/>
              <a:buFont typeface="Noto Sans Symbols"/>
              <a:buChar char="●"/>
            </a:pPr>
            <a:r>
              <a:rPr b="0" i="0" lang="en-US" sz="2400" u="none" cap="none" strike="noStrike">
                <a:solidFill>
                  <a:schemeClr val="dk1"/>
                </a:solidFill>
                <a:latin typeface="Merriweather"/>
                <a:ea typeface="Merriweather"/>
                <a:cs typeface="Merriweather"/>
                <a:sym typeface="Merriweather"/>
              </a:rPr>
              <a:t>S</a:t>
            </a:r>
            <a:r>
              <a:rPr b="0" i="0" lang="en-US" sz="1800" u="none" cap="none" strike="noStrike">
                <a:solidFill>
                  <a:schemeClr val="dk1"/>
                </a:solidFill>
                <a:latin typeface="Merriweather"/>
                <a:ea typeface="Merriweather"/>
                <a:cs typeface="Merriweather"/>
                <a:sym typeface="Merriweather"/>
              </a:rPr>
              <a:t>nack- around 9am. Each student is to bring in their own healthy snack.  They are not allowed to buy a snack in the lunchroom like last year. Snacks are sometimes donated by parents but are for those who occasionally forget them.</a:t>
            </a:r>
            <a:endParaRPr/>
          </a:p>
        </p:txBody>
      </p:sp>
      <p:pic>
        <p:nvPicPr>
          <p:cNvPr descr="C:\Users\Kristy\AppData\Local\Microsoft\Windows\Temporary Internet Files\Content.IE5\UPLCQAE9\MC900434609[1].wmf" id="136" name="Google Shape;136;p19"/>
          <p:cNvPicPr preferRelativeResize="0"/>
          <p:nvPr/>
        </p:nvPicPr>
        <p:blipFill rotWithShape="1">
          <a:blip r:embed="rId3">
            <a:alphaModFix/>
          </a:blip>
          <a:srcRect b="0" l="0" r="0" t="0"/>
          <a:stretch/>
        </p:blipFill>
        <p:spPr>
          <a:xfrm>
            <a:off x="6778025" y="1899425"/>
            <a:ext cx="1929600" cy="28497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DCECD5"/>
            </a:gs>
            <a:gs pos="100000">
              <a:srgbClr val="93BC81"/>
            </a:gs>
          </a:gsLst>
          <a:lin ang="5400012" scaled="0"/>
        </a:gradFill>
      </p:bgPr>
    </p:bg>
    <p:spTree>
      <p:nvGrpSpPr>
        <p:cNvPr id="140" name="Shape 140"/>
        <p:cNvGrpSpPr/>
        <p:nvPr/>
      </p:nvGrpSpPr>
      <p:grpSpPr>
        <a:xfrm>
          <a:off x="0" y="0"/>
          <a:ext cx="0" cy="0"/>
          <a:chOff x="0" y="0"/>
          <a:chExt cx="0" cy="0"/>
        </a:xfrm>
      </p:grpSpPr>
      <p:sp>
        <p:nvSpPr>
          <p:cNvPr id="141" name="Google Shape;141;p20"/>
          <p:cNvSpPr txBox="1"/>
          <p:nvPr>
            <p:ph type="title"/>
          </p:nvPr>
        </p:nvSpPr>
        <p:spPr>
          <a:xfrm>
            <a:off x="457200" y="704850"/>
            <a:ext cx="8229600" cy="1143000"/>
          </a:xfrm>
          <a:prstGeom prst="rect">
            <a:avLst/>
          </a:prstGeom>
          <a:noFill/>
          <a:ln>
            <a:noFill/>
          </a:ln>
        </p:spPr>
        <p:txBody>
          <a:bodyPr anchorCtr="0" anchor="b" bIns="0" lIns="0" spcFirstLastPara="1" rIns="0" wrap="square" tIns="45700">
            <a:noAutofit/>
          </a:bodyPr>
          <a:lstStyle/>
          <a:p>
            <a:pPr indent="0" lvl="0" marL="0" marR="0" rtl="0" algn="l">
              <a:lnSpc>
                <a:spcPct val="100000"/>
              </a:lnSpc>
              <a:spcBef>
                <a:spcPts val="0"/>
              </a:spcBef>
              <a:spcAft>
                <a:spcPts val="0"/>
              </a:spcAft>
              <a:buClr>
                <a:schemeClr val="dk2"/>
              </a:buClr>
              <a:buSzPts val="1250"/>
              <a:buFont typeface="Calibri"/>
              <a:buNone/>
            </a:pPr>
            <a:r>
              <a:rPr b="1" i="0" lang="en-US" sz="5000" u="none" cap="none" strike="noStrike">
                <a:solidFill>
                  <a:srgbClr val="000000"/>
                </a:solidFill>
              </a:rPr>
              <a:t>Homework Menu</a:t>
            </a:r>
            <a:endParaRPr b="1">
              <a:solidFill>
                <a:srgbClr val="000000"/>
              </a:solidFill>
            </a:endParaRPr>
          </a:p>
        </p:txBody>
      </p:sp>
      <p:sp>
        <p:nvSpPr>
          <p:cNvPr id="142" name="Google Shape;142;p20"/>
          <p:cNvSpPr txBox="1"/>
          <p:nvPr>
            <p:ph idx="1" type="body"/>
          </p:nvPr>
        </p:nvSpPr>
        <p:spPr>
          <a:xfrm>
            <a:off x="457200" y="1935163"/>
            <a:ext cx="8229600" cy="4922837"/>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2470"/>
              <a:buFont typeface="Noto Sans Symbols"/>
              <a:buChar char="●"/>
            </a:pPr>
            <a:r>
              <a:rPr b="0" i="0" lang="en-US" sz="2600" u="none" cap="none" strike="noStrike">
                <a:solidFill>
                  <a:schemeClr val="dk1"/>
                </a:solidFill>
                <a:latin typeface="Merriweather"/>
                <a:ea typeface="Merriweather"/>
                <a:cs typeface="Merriweather"/>
                <a:sym typeface="Merriweather"/>
              </a:rPr>
              <a:t>Purpose-to establish a routine, reinforce skills being taught in class</a:t>
            </a:r>
            <a:endParaRPr/>
          </a:p>
          <a:p>
            <a:pPr indent="-273050" lvl="0" marL="273050" marR="0" rtl="0" algn="l">
              <a:lnSpc>
                <a:spcPct val="100000"/>
              </a:lnSpc>
              <a:spcBef>
                <a:spcPts val="520"/>
              </a:spcBef>
              <a:spcAft>
                <a:spcPts val="0"/>
              </a:spcAft>
              <a:buClr>
                <a:srgbClr val="0BD0D9"/>
              </a:buClr>
              <a:buSzPts val="2470"/>
              <a:buFont typeface="Noto Sans Symbols"/>
              <a:buNone/>
            </a:pPr>
            <a:r>
              <a:t/>
            </a:r>
            <a:endParaRPr b="0" i="0" sz="2600" u="none" cap="none" strike="noStrike">
              <a:solidFill>
                <a:schemeClr val="dk1"/>
              </a:solidFill>
              <a:latin typeface="Merriweather"/>
              <a:ea typeface="Merriweather"/>
              <a:cs typeface="Merriweather"/>
              <a:sym typeface="Merriweathe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cap="none" strike="noStrike">
                <a:solidFill>
                  <a:schemeClr val="dk1"/>
                </a:solidFill>
                <a:latin typeface="Merriweather"/>
                <a:ea typeface="Merriweather"/>
                <a:cs typeface="Merriweather"/>
                <a:sym typeface="Merriweather"/>
              </a:rPr>
              <a:t>Due every Friday-please do not turn in early</a:t>
            </a:r>
            <a:endParaRPr/>
          </a:p>
          <a:p>
            <a:pPr indent="-273050" lvl="0" marL="273050" marR="0" rtl="0" algn="l">
              <a:lnSpc>
                <a:spcPct val="100000"/>
              </a:lnSpc>
              <a:spcBef>
                <a:spcPts val="520"/>
              </a:spcBef>
              <a:spcAft>
                <a:spcPts val="0"/>
              </a:spcAft>
              <a:buClr>
                <a:srgbClr val="0BD0D9"/>
              </a:buClr>
              <a:buSzPts val="2470"/>
              <a:buFont typeface="Noto Sans Symbols"/>
              <a:buNone/>
            </a:pPr>
            <a:r>
              <a:t/>
            </a:r>
            <a:endParaRPr b="0" i="0" sz="2600" u="none" cap="none" strike="noStrike">
              <a:solidFill>
                <a:schemeClr val="dk1"/>
              </a:solidFill>
              <a:latin typeface="Merriweather"/>
              <a:ea typeface="Merriweather"/>
              <a:cs typeface="Merriweather"/>
              <a:sym typeface="Merriweathe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cap="none" strike="noStrike">
                <a:solidFill>
                  <a:schemeClr val="dk1"/>
                </a:solidFill>
                <a:latin typeface="Merriweather"/>
                <a:ea typeface="Merriweather"/>
                <a:cs typeface="Merriweather"/>
                <a:sym typeface="Merriweather"/>
              </a:rPr>
              <a:t>Choose ONE appetizer, ONE entrée, and ONE dessert to complete each week.</a:t>
            </a:r>
            <a:endParaRPr/>
          </a:p>
          <a:p>
            <a:pPr indent="-273050" lvl="0" marL="273050" marR="0" rtl="0" algn="l">
              <a:lnSpc>
                <a:spcPct val="100000"/>
              </a:lnSpc>
              <a:spcBef>
                <a:spcPts val="520"/>
              </a:spcBef>
              <a:spcAft>
                <a:spcPts val="0"/>
              </a:spcAft>
              <a:buClr>
                <a:srgbClr val="0BD0D9"/>
              </a:buClr>
              <a:buSzPts val="650"/>
              <a:buFont typeface="Noto Sans Symbols"/>
              <a:buNone/>
            </a:pPr>
            <a:r>
              <a:t/>
            </a:r>
            <a:endParaRPr b="0" i="0" sz="2600" u="none" cap="none" strike="noStrike">
              <a:solidFill>
                <a:schemeClr val="dk1"/>
              </a:solidFill>
              <a:latin typeface="Merriweather"/>
              <a:ea typeface="Merriweather"/>
              <a:cs typeface="Merriweather"/>
              <a:sym typeface="Merriweather"/>
            </a:endParaRPr>
          </a:p>
          <a:p>
            <a:pPr indent="-273050" lvl="0" marL="273050" marR="0" rtl="0" algn="l">
              <a:lnSpc>
                <a:spcPct val="100000"/>
              </a:lnSpc>
              <a:spcBef>
                <a:spcPts val="520"/>
              </a:spcBef>
              <a:spcAft>
                <a:spcPts val="0"/>
              </a:spcAft>
              <a:buClr>
                <a:srgbClr val="0BD0D9"/>
              </a:buClr>
              <a:buSzPts val="2470"/>
              <a:buFont typeface="Noto Sans Symbols"/>
              <a:buChar char="●"/>
            </a:pPr>
            <a:r>
              <a:rPr b="0" i="0" lang="en-US" sz="2600" u="none" cap="none" strike="noStrike">
                <a:solidFill>
                  <a:schemeClr val="dk1"/>
                </a:solidFill>
                <a:latin typeface="Merriweather"/>
                <a:ea typeface="Merriweather"/>
                <a:cs typeface="Merriweather"/>
                <a:sym typeface="Merriweather"/>
              </a:rPr>
              <a:t>Technology options will be coming soon!</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DCECD5"/>
            </a:gs>
            <a:gs pos="100000">
              <a:srgbClr val="93BC81"/>
            </a:gs>
          </a:gsLst>
          <a:lin ang="5400012" scaled="0"/>
        </a:gradFill>
      </p:bgPr>
    </p:bg>
    <p:spTree>
      <p:nvGrpSpPr>
        <p:cNvPr id="146" name="Shape 146"/>
        <p:cNvGrpSpPr/>
        <p:nvPr/>
      </p:nvGrpSpPr>
      <p:grpSpPr>
        <a:xfrm>
          <a:off x="0" y="0"/>
          <a:ext cx="0" cy="0"/>
          <a:chOff x="0" y="0"/>
          <a:chExt cx="0" cy="0"/>
        </a:xfrm>
      </p:grpSpPr>
      <p:sp>
        <p:nvSpPr>
          <p:cNvPr id="147" name="Google Shape;147;p21"/>
          <p:cNvSpPr txBox="1"/>
          <p:nvPr>
            <p:ph idx="4294967295" type="body"/>
          </p:nvPr>
        </p:nvSpPr>
        <p:spPr>
          <a:xfrm>
            <a:off x="0" y="2145751"/>
            <a:ext cx="9144000" cy="3691500"/>
          </a:xfrm>
          <a:prstGeom prst="rect">
            <a:avLst/>
          </a:prstGeom>
          <a:noFill/>
          <a:ln>
            <a:noFill/>
          </a:ln>
        </p:spPr>
        <p:txBody>
          <a:bodyPr anchorCtr="0" anchor="t" bIns="45700" lIns="91425" spcFirstLastPara="1" rIns="91425" wrap="square" tIns="45700">
            <a:noAutofit/>
          </a:bodyPr>
          <a:lstStyle/>
          <a:p>
            <a:pPr indent="-273050" lvl="0" marL="273050" marR="0" rtl="0" algn="l">
              <a:lnSpc>
                <a:spcPct val="100000"/>
              </a:lnSpc>
              <a:spcBef>
                <a:spcPts val="0"/>
              </a:spcBef>
              <a:spcAft>
                <a:spcPts val="0"/>
              </a:spcAft>
              <a:buClr>
                <a:srgbClr val="0BD0D9"/>
              </a:buClr>
              <a:buSzPts val="900"/>
              <a:buFont typeface="Noto Sans Symbols"/>
              <a:buNone/>
            </a:pPr>
            <a:r>
              <a:rPr b="0" i="0" lang="en-US" sz="3600" u="none" cap="none" strike="noStrike">
                <a:solidFill>
                  <a:schemeClr val="dk1"/>
                </a:solidFill>
                <a:latin typeface="Merriweather"/>
                <a:ea typeface="Merriweather"/>
                <a:cs typeface="Merriweather"/>
                <a:sym typeface="Merriweather"/>
              </a:rPr>
              <a:t>  </a:t>
            </a:r>
            <a:endParaRPr/>
          </a:p>
        </p:txBody>
      </p:sp>
      <p:sp>
        <p:nvSpPr>
          <p:cNvPr id="148" name="Google Shape;148;p21"/>
          <p:cNvSpPr txBox="1"/>
          <p:nvPr/>
        </p:nvSpPr>
        <p:spPr>
          <a:xfrm>
            <a:off x="482525" y="420725"/>
            <a:ext cx="6479400" cy="757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3600"/>
              <a:buFont typeface="Arial"/>
              <a:buNone/>
            </a:pPr>
            <a:r>
              <a:rPr b="1" i="0" lang="en-US" sz="3600" u="none" cap="none" strike="noStrike"/>
              <a:t>Assessments</a:t>
            </a:r>
            <a:endParaRPr b="1"/>
          </a:p>
        </p:txBody>
      </p:sp>
      <p:sp>
        <p:nvSpPr>
          <p:cNvPr id="149" name="Google Shape;149;p21"/>
          <p:cNvSpPr txBox="1"/>
          <p:nvPr/>
        </p:nvSpPr>
        <p:spPr>
          <a:xfrm>
            <a:off x="482525" y="1177925"/>
            <a:ext cx="8383200" cy="52224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Comic Sans MS"/>
              <a:buNone/>
            </a:pPr>
            <a:r>
              <a:rPr lang="en-US" sz="1800">
                <a:latin typeface="Merriweather"/>
                <a:ea typeface="Merriweather"/>
                <a:cs typeface="Merriweather"/>
                <a:sym typeface="Merriweather"/>
              </a:rPr>
              <a:t>DIBELS</a:t>
            </a:r>
            <a:r>
              <a:rPr lang="en-US">
                <a:latin typeface="Merriweather"/>
                <a:ea typeface="Merriweather"/>
                <a:cs typeface="Merriweather"/>
                <a:sym typeface="Merriweather"/>
              </a:rPr>
              <a:t> </a:t>
            </a:r>
            <a:r>
              <a:rPr i="0" lang="en-US" sz="1800" u="none" cap="none" strike="noStrike">
                <a:solidFill>
                  <a:srgbClr val="000000"/>
                </a:solidFill>
                <a:latin typeface="Merriweather"/>
                <a:ea typeface="Merriweather"/>
                <a:cs typeface="Merriweather"/>
                <a:sym typeface="Merriweather"/>
              </a:rPr>
              <a:t> Testing - 3 times a year.   Nonsense words &amp; Oral Reading Fluency</a:t>
            </a:r>
            <a:endParaRPr>
              <a:latin typeface="Merriweather"/>
              <a:ea typeface="Merriweather"/>
              <a:cs typeface="Merriweather"/>
              <a:sym typeface="Merriweather"/>
            </a:endParaRPr>
          </a:p>
          <a:p>
            <a:pPr indent="457200" lvl="0" marL="0" marR="0" rtl="0" algn="l">
              <a:lnSpc>
                <a:spcPct val="100000"/>
              </a:lnSpc>
              <a:spcBef>
                <a:spcPts val="0"/>
              </a:spcBef>
              <a:spcAft>
                <a:spcPts val="0"/>
              </a:spcAft>
              <a:buClr>
                <a:srgbClr val="000000"/>
              </a:buClr>
              <a:buSzPts val="1800"/>
              <a:buFont typeface="Comic Sans MS"/>
              <a:buNone/>
            </a:pPr>
            <a:r>
              <a:rPr i="0" lang="en-US" sz="1800" u="none" cap="none" strike="noStrike">
                <a:solidFill>
                  <a:srgbClr val="000000"/>
                </a:solidFill>
                <a:latin typeface="Merriweather"/>
                <a:ea typeface="Merriweather"/>
                <a:cs typeface="Merriweather"/>
                <a:sym typeface="Merriweather"/>
              </a:rPr>
              <a:t>2nd grade goal for May is 111 words per minute with 99% accuracy.</a:t>
            </a:r>
            <a:endParaRPr>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00000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1800"/>
              <a:buFont typeface="Comic Sans MS"/>
              <a:buNone/>
            </a:pPr>
            <a:r>
              <a:rPr i="0" lang="en-US" sz="1800" u="none" cap="none" strike="noStrike">
                <a:solidFill>
                  <a:srgbClr val="000000"/>
                </a:solidFill>
                <a:latin typeface="Merriweather"/>
                <a:ea typeface="Merriweather"/>
                <a:cs typeface="Merriweather"/>
                <a:sym typeface="Merriweather"/>
              </a:rPr>
              <a:t>STAR testing - 3 -5 times a year. Reading and Math.   We use this data to set 9 week goals, form  small groups, and track yearly progress.</a:t>
            </a:r>
            <a:endParaRPr>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00000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1800"/>
              <a:buFont typeface="Comic Sans MS"/>
              <a:buNone/>
            </a:pPr>
            <a:r>
              <a:rPr i="0" lang="en-US" sz="1800" u="none" cap="none" strike="noStrike">
                <a:solidFill>
                  <a:srgbClr val="000000"/>
                </a:solidFill>
                <a:latin typeface="Merriweather"/>
                <a:ea typeface="Merriweather"/>
                <a:cs typeface="Merriweather"/>
                <a:sym typeface="Merriweather"/>
              </a:rPr>
              <a:t>OLSAT (Otis-Lennon School Ability Test) - Given to all second graders in January. </a:t>
            </a:r>
            <a:endParaRPr>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00000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1800"/>
              <a:buFont typeface="Comic Sans MS"/>
              <a:buNone/>
            </a:pPr>
            <a:r>
              <a:rPr i="0" lang="en-US" sz="1800" u="none" cap="none" strike="noStrike">
                <a:solidFill>
                  <a:srgbClr val="000000"/>
                </a:solidFill>
                <a:latin typeface="Merriweather"/>
                <a:ea typeface="Merriweather"/>
                <a:cs typeface="Merriweather"/>
                <a:sym typeface="Merriweather"/>
              </a:rPr>
              <a:t>Reading Assessments:  Vocabulary, Grammar, Reading, and Spelling test based on the phonics pattern for the week given each Friday.</a:t>
            </a:r>
            <a:endParaRPr>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1800"/>
              <a:buFont typeface="Arial"/>
              <a:buNone/>
            </a:pPr>
            <a:r>
              <a:t/>
            </a:r>
            <a:endParaRPr i="0" sz="1800" u="none" cap="none" strike="noStrike">
              <a:solidFill>
                <a:srgbClr val="000000"/>
              </a:solidFill>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1800"/>
              <a:buFont typeface="Comic Sans MS"/>
              <a:buNone/>
            </a:pPr>
            <a:r>
              <a:rPr i="0" lang="en-US" sz="1800" u="none" cap="none" strike="noStrike">
                <a:solidFill>
                  <a:srgbClr val="000000"/>
                </a:solidFill>
                <a:latin typeface="Merriweather"/>
                <a:ea typeface="Merriweather"/>
                <a:cs typeface="Merriweather"/>
                <a:sym typeface="Merriweather"/>
              </a:rPr>
              <a:t>Math Assessments- Weekly timed tests in alternating addition and subtraction.    50 problems in 3 minutes.  Given Thursday or Friday</a:t>
            </a:r>
            <a:endParaRPr>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1800"/>
              <a:buFont typeface="Comic Sans MS"/>
              <a:buNone/>
            </a:pPr>
            <a:r>
              <a:rPr i="0" lang="en-US" sz="1800" u="none" cap="none" strike="noStrike">
                <a:solidFill>
                  <a:srgbClr val="000000"/>
                </a:solidFill>
                <a:latin typeface="Merriweather"/>
                <a:ea typeface="Merriweather"/>
                <a:cs typeface="Merriweather"/>
                <a:sym typeface="Merriweather"/>
              </a:rPr>
              <a:t>		Topic tests given at the end of each topic.</a:t>
            </a:r>
            <a:endParaRPr>
              <a:latin typeface="Merriweather"/>
              <a:ea typeface="Merriweather"/>
              <a:cs typeface="Merriweather"/>
              <a:sym typeface="Merriweather"/>
            </a:endParaRPr>
          </a:p>
          <a:p>
            <a:pPr indent="0" lvl="0" marL="0" marR="0" rtl="0" algn="l">
              <a:lnSpc>
                <a:spcPct val="100000"/>
              </a:lnSpc>
              <a:spcBef>
                <a:spcPts val="0"/>
              </a:spcBef>
              <a:spcAft>
                <a:spcPts val="0"/>
              </a:spcAft>
              <a:buClr>
                <a:srgbClr val="000000"/>
              </a:buClr>
              <a:buSzPts val="1800"/>
              <a:buFont typeface="Comic Sans MS"/>
              <a:buNone/>
            </a:pPr>
            <a:r>
              <a:rPr i="0" lang="en-US" sz="1800" u="none" cap="none" strike="noStrike">
                <a:solidFill>
                  <a:srgbClr val="000000"/>
                </a:solidFill>
                <a:latin typeface="Merriweather"/>
                <a:ea typeface="Merriweather"/>
                <a:cs typeface="Merriweather"/>
                <a:sym typeface="Merriweather"/>
              </a:rPr>
              <a:t>		 9 week assessments</a:t>
            </a:r>
            <a:endParaRPr>
              <a:latin typeface="Merriweather"/>
              <a:ea typeface="Merriweather"/>
              <a:cs typeface="Merriweather"/>
              <a:sym typeface="Merriweather"/>
            </a:endParaRP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low">
  <a:themeElements>
    <a:clrScheme name="Flow">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